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256" r:id="rId2"/>
    <p:sldId id="259" r:id="rId3"/>
    <p:sldId id="260" r:id="rId4"/>
    <p:sldId id="327" r:id="rId5"/>
    <p:sldId id="329" r:id="rId6"/>
    <p:sldId id="331" r:id="rId7"/>
    <p:sldId id="332" r:id="rId8"/>
    <p:sldId id="333" r:id="rId9"/>
    <p:sldId id="263" r:id="rId10"/>
    <p:sldId id="320" r:id="rId11"/>
    <p:sldId id="307" r:id="rId12"/>
    <p:sldId id="310" r:id="rId13"/>
    <p:sldId id="311" r:id="rId14"/>
    <p:sldId id="312" r:id="rId15"/>
    <p:sldId id="326" r:id="rId16"/>
    <p:sldId id="313" r:id="rId17"/>
    <p:sldId id="314" r:id="rId18"/>
    <p:sldId id="315" r:id="rId19"/>
    <p:sldId id="266" r:id="rId20"/>
    <p:sldId id="267" r:id="rId21"/>
    <p:sldId id="316" r:id="rId22"/>
    <p:sldId id="317" r:id="rId23"/>
    <p:sldId id="318" r:id="rId24"/>
    <p:sldId id="319" r:id="rId25"/>
    <p:sldId id="322" r:id="rId26"/>
    <p:sldId id="324" r:id="rId27"/>
    <p:sldId id="325" r:id="rId28"/>
    <p:sldId id="268" r:id="rId29"/>
    <p:sldId id="269" r:id="rId30"/>
    <p:sldId id="281" r:id="rId31"/>
    <p:sldId id="321" r:id="rId32"/>
    <p:sldId id="304" r:id="rId3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oàng Doãn" initials="HD" lastIdx="1" clrIdx="0">
    <p:extLst>
      <p:ext uri="{19B8F6BF-5375-455C-9EA6-DF929625EA0E}">
        <p15:presenceInfo xmlns:p15="http://schemas.microsoft.com/office/powerpoint/2012/main" userId="37ad6136f425029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CEBFF"/>
    <a:srgbClr val="54A0FF"/>
    <a:srgbClr val="0ABD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64"/>
    <p:restoredTop sz="94628"/>
  </p:normalViewPr>
  <p:slideViewPr>
    <p:cSldViewPr snapToGrid="0">
      <p:cViewPr varScale="1">
        <p:scale>
          <a:sx n="119" d="100"/>
          <a:sy n="119" d="100"/>
        </p:scale>
        <p:origin x="21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6090E5-5878-9B4B-BB41-5A3C67956585}" type="datetimeFigureOut">
              <a:rPr lang="en-VN" smtClean="0"/>
              <a:t>28/08/2022</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00C85F-CF6C-5A4B-AE8E-D4F1A4BDF0AD}" type="slidenum">
              <a:rPr lang="en-VN" smtClean="0"/>
              <a:t>‹#›</a:t>
            </a:fld>
            <a:endParaRPr lang="en-VN"/>
          </a:p>
        </p:txBody>
      </p:sp>
    </p:spTree>
    <p:extLst>
      <p:ext uri="{BB962C8B-B14F-4D97-AF65-F5344CB8AC3E}">
        <p14:creationId xmlns:p14="http://schemas.microsoft.com/office/powerpoint/2010/main" val="24332932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12192000" cy="650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1" name="Google Shape;11;p2"/>
          <p:cNvGrpSpPr/>
          <p:nvPr/>
        </p:nvGrpSpPr>
        <p:grpSpPr>
          <a:xfrm>
            <a:off x="1107190" y="1588342"/>
            <a:ext cx="994351" cy="61101"/>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4" name="Google Shape;14;p2"/>
          <p:cNvSpPr txBox="1">
            <a:spLocks noGrp="1"/>
          </p:cNvSpPr>
          <p:nvPr>
            <p:ph type="ctrTitle"/>
          </p:nvPr>
        </p:nvSpPr>
        <p:spPr>
          <a:xfrm>
            <a:off x="972600" y="1763267"/>
            <a:ext cx="10250800" cy="2219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Font typeface="Verdana"/>
              <a:buNone/>
              <a:defRPr sz="5600">
                <a:solidFill>
                  <a:schemeClr val="dk2"/>
                </a:solidFill>
                <a:latin typeface="Verdana"/>
                <a:ea typeface="Verdana"/>
                <a:cs typeface="Verdana"/>
                <a:sym typeface="Verdana"/>
              </a:defRPr>
            </a:lvl1pPr>
            <a:lvl2pPr lvl="1">
              <a:spcBef>
                <a:spcPts val="0"/>
              </a:spcBef>
              <a:spcAft>
                <a:spcPts val="0"/>
              </a:spcAft>
              <a:buClr>
                <a:schemeClr val="dk2"/>
              </a:buClr>
              <a:buSzPts val="4200"/>
              <a:buNone/>
              <a:defRPr sz="5600">
                <a:solidFill>
                  <a:schemeClr val="dk2"/>
                </a:solidFill>
              </a:defRPr>
            </a:lvl2pPr>
            <a:lvl3pPr lvl="2">
              <a:spcBef>
                <a:spcPts val="0"/>
              </a:spcBef>
              <a:spcAft>
                <a:spcPts val="0"/>
              </a:spcAft>
              <a:buClr>
                <a:schemeClr val="dk2"/>
              </a:buClr>
              <a:buSzPts val="4200"/>
              <a:buNone/>
              <a:defRPr sz="5600">
                <a:solidFill>
                  <a:schemeClr val="dk2"/>
                </a:solidFill>
              </a:defRPr>
            </a:lvl3pPr>
            <a:lvl4pPr lvl="3">
              <a:spcBef>
                <a:spcPts val="0"/>
              </a:spcBef>
              <a:spcAft>
                <a:spcPts val="0"/>
              </a:spcAft>
              <a:buClr>
                <a:schemeClr val="dk2"/>
              </a:buClr>
              <a:buSzPts val="4200"/>
              <a:buNone/>
              <a:defRPr sz="5600">
                <a:solidFill>
                  <a:schemeClr val="dk2"/>
                </a:solidFill>
              </a:defRPr>
            </a:lvl4pPr>
            <a:lvl5pPr lvl="4">
              <a:spcBef>
                <a:spcPts val="0"/>
              </a:spcBef>
              <a:spcAft>
                <a:spcPts val="0"/>
              </a:spcAft>
              <a:buClr>
                <a:schemeClr val="dk2"/>
              </a:buClr>
              <a:buSzPts val="4200"/>
              <a:buNone/>
              <a:defRPr sz="5600">
                <a:solidFill>
                  <a:schemeClr val="dk2"/>
                </a:solidFill>
              </a:defRPr>
            </a:lvl5pPr>
            <a:lvl6pPr lvl="5">
              <a:spcBef>
                <a:spcPts val="0"/>
              </a:spcBef>
              <a:spcAft>
                <a:spcPts val="0"/>
              </a:spcAft>
              <a:buClr>
                <a:schemeClr val="dk2"/>
              </a:buClr>
              <a:buSzPts val="4200"/>
              <a:buNone/>
              <a:defRPr sz="5600">
                <a:solidFill>
                  <a:schemeClr val="dk2"/>
                </a:solidFill>
              </a:defRPr>
            </a:lvl6pPr>
            <a:lvl7pPr lvl="6">
              <a:spcBef>
                <a:spcPts val="0"/>
              </a:spcBef>
              <a:spcAft>
                <a:spcPts val="0"/>
              </a:spcAft>
              <a:buClr>
                <a:schemeClr val="dk2"/>
              </a:buClr>
              <a:buSzPts val="4200"/>
              <a:buNone/>
              <a:defRPr sz="5600">
                <a:solidFill>
                  <a:schemeClr val="dk2"/>
                </a:solidFill>
              </a:defRPr>
            </a:lvl7pPr>
            <a:lvl8pPr lvl="7">
              <a:spcBef>
                <a:spcPts val="0"/>
              </a:spcBef>
              <a:spcAft>
                <a:spcPts val="0"/>
              </a:spcAft>
              <a:buClr>
                <a:schemeClr val="dk2"/>
              </a:buClr>
              <a:buSzPts val="4200"/>
              <a:buNone/>
              <a:defRPr sz="5600">
                <a:solidFill>
                  <a:schemeClr val="dk2"/>
                </a:solidFill>
              </a:defRPr>
            </a:lvl8pPr>
            <a:lvl9pPr lvl="8">
              <a:spcBef>
                <a:spcPts val="0"/>
              </a:spcBef>
              <a:spcAft>
                <a:spcPts val="0"/>
              </a:spcAft>
              <a:buClr>
                <a:schemeClr val="dk2"/>
              </a:buClr>
              <a:buSzPts val="4200"/>
              <a:buNone/>
              <a:defRPr sz="5600">
                <a:solidFill>
                  <a:schemeClr val="dk2"/>
                </a:solidFill>
              </a:defRPr>
            </a:lvl9pPr>
          </a:lstStyle>
          <a:p>
            <a:r>
              <a:rPr lang="en-US"/>
              <a:t>Click to edit Master title style</a:t>
            </a:r>
            <a:endParaRPr/>
          </a:p>
        </p:txBody>
      </p:sp>
      <p:sp>
        <p:nvSpPr>
          <p:cNvPr id="15" name="Google Shape;15;p2"/>
          <p:cNvSpPr txBox="1">
            <a:spLocks noGrp="1"/>
          </p:cNvSpPr>
          <p:nvPr>
            <p:ph type="subTitle" idx="1"/>
          </p:nvPr>
        </p:nvSpPr>
        <p:spPr>
          <a:xfrm>
            <a:off x="972836" y="4230533"/>
            <a:ext cx="10250800" cy="72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Font typeface="Verdana"/>
              <a:buNone/>
              <a:defRPr sz="2133">
                <a:latin typeface="Verdana"/>
                <a:ea typeface="Verdana"/>
                <a:cs typeface="Verdana"/>
                <a:sym typeface="Verdana"/>
              </a:defRPr>
            </a:lvl1pPr>
            <a:lvl2pPr lvl="1">
              <a:lnSpc>
                <a:spcPct val="100000"/>
              </a:lnSpc>
              <a:spcBef>
                <a:spcPts val="0"/>
              </a:spcBef>
              <a:spcAft>
                <a:spcPts val="0"/>
              </a:spcAft>
              <a:buSzPts val="1600"/>
              <a:buNone/>
              <a:defRPr sz="2133"/>
            </a:lvl2pPr>
            <a:lvl3pPr lvl="2">
              <a:lnSpc>
                <a:spcPct val="100000"/>
              </a:lnSpc>
              <a:spcBef>
                <a:spcPts val="0"/>
              </a:spcBef>
              <a:spcAft>
                <a:spcPts val="0"/>
              </a:spcAft>
              <a:buSzPts val="1600"/>
              <a:buNone/>
              <a:defRPr sz="2133"/>
            </a:lvl3pPr>
            <a:lvl4pPr lvl="3">
              <a:lnSpc>
                <a:spcPct val="100000"/>
              </a:lnSpc>
              <a:spcBef>
                <a:spcPts val="0"/>
              </a:spcBef>
              <a:spcAft>
                <a:spcPts val="0"/>
              </a:spcAft>
              <a:buSzPts val="1600"/>
              <a:buNone/>
              <a:defRPr sz="2133"/>
            </a:lvl4pPr>
            <a:lvl5pPr lvl="4">
              <a:lnSpc>
                <a:spcPct val="100000"/>
              </a:lnSpc>
              <a:spcBef>
                <a:spcPts val="0"/>
              </a:spcBef>
              <a:spcAft>
                <a:spcPts val="0"/>
              </a:spcAft>
              <a:buSzPts val="1600"/>
              <a:buNone/>
              <a:defRPr sz="2133"/>
            </a:lvl5pPr>
            <a:lvl6pPr lvl="5">
              <a:lnSpc>
                <a:spcPct val="100000"/>
              </a:lnSpc>
              <a:spcBef>
                <a:spcPts val="0"/>
              </a:spcBef>
              <a:spcAft>
                <a:spcPts val="0"/>
              </a:spcAft>
              <a:buSzPts val="1600"/>
              <a:buNone/>
              <a:defRPr sz="2133"/>
            </a:lvl6pPr>
            <a:lvl7pPr lvl="6">
              <a:lnSpc>
                <a:spcPct val="100000"/>
              </a:lnSpc>
              <a:spcBef>
                <a:spcPts val="0"/>
              </a:spcBef>
              <a:spcAft>
                <a:spcPts val="0"/>
              </a:spcAft>
              <a:buSzPts val="1600"/>
              <a:buNone/>
              <a:defRPr sz="2133"/>
            </a:lvl7pPr>
            <a:lvl8pPr lvl="7">
              <a:lnSpc>
                <a:spcPct val="100000"/>
              </a:lnSpc>
              <a:spcBef>
                <a:spcPts val="0"/>
              </a:spcBef>
              <a:spcAft>
                <a:spcPts val="0"/>
              </a:spcAft>
              <a:buSzPts val="1600"/>
              <a:buNone/>
              <a:defRPr sz="2133"/>
            </a:lvl8pPr>
            <a:lvl9pPr lvl="8">
              <a:lnSpc>
                <a:spcPct val="100000"/>
              </a:lnSpc>
              <a:spcBef>
                <a:spcPts val="0"/>
              </a:spcBef>
              <a:spcAft>
                <a:spcPts val="0"/>
              </a:spcAft>
              <a:buSzPts val="1600"/>
              <a:buNone/>
              <a:defRPr sz="2133"/>
            </a:lvl9pPr>
          </a:lstStyle>
          <a:p>
            <a:r>
              <a:rPr lang="en-US"/>
              <a:t>Click to edit Master subtitle style</a:t>
            </a:r>
            <a:endParaRPr/>
          </a:p>
        </p:txBody>
      </p:sp>
      <p:pic>
        <p:nvPicPr>
          <p:cNvPr id="9" name="Google Shape;88;p13">
            <a:extLst>
              <a:ext uri="{FF2B5EF4-FFF2-40B4-BE49-F238E27FC236}">
                <a16:creationId xmlns:a16="http://schemas.microsoft.com/office/drawing/2014/main" id="{3811FFA8-94A8-3545-8FA8-AEFC1DD0A6FA}"/>
              </a:ext>
            </a:extLst>
          </p:cNvPr>
          <p:cNvPicPr preferRelativeResize="0"/>
          <p:nvPr/>
        </p:nvPicPr>
        <p:blipFill>
          <a:blip r:embed="rId2">
            <a:alphaModFix/>
          </a:blip>
          <a:stretch>
            <a:fillRect/>
          </a:stretch>
        </p:blipFill>
        <p:spPr>
          <a:xfrm>
            <a:off x="10650296" y="55414"/>
            <a:ext cx="1463040" cy="539573"/>
          </a:xfrm>
          <a:prstGeom prst="rect">
            <a:avLst/>
          </a:prstGeom>
          <a:noFill/>
          <a:ln>
            <a:noFill/>
          </a:ln>
        </p:spPr>
      </p:pic>
    </p:spTree>
    <p:extLst>
      <p:ext uri="{BB962C8B-B14F-4D97-AF65-F5344CB8AC3E}">
        <p14:creationId xmlns:p14="http://schemas.microsoft.com/office/powerpoint/2010/main" val="2915336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0"/>
        <p:cNvGrpSpPr/>
        <p:nvPr/>
      </p:nvGrpSpPr>
      <p:grpSpPr>
        <a:xfrm>
          <a:off x="0" y="0"/>
          <a:ext cx="0" cy="0"/>
          <a:chOff x="0" y="0"/>
          <a:chExt cx="0" cy="0"/>
        </a:xfrm>
      </p:grpSpPr>
      <p:sp>
        <p:nvSpPr>
          <p:cNvPr id="41" name="Google Shape;41;p6"/>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2" name="Google Shape;42;p6"/>
          <p:cNvGrpSpPr/>
          <p:nvPr/>
        </p:nvGrpSpPr>
        <p:grpSpPr>
          <a:xfrm>
            <a:off x="1107190" y="1588342"/>
            <a:ext cx="994351" cy="61101"/>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5" name="Google Shape;45;p6"/>
          <p:cNvSpPr txBox="1">
            <a:spLocks noGrp="1"/>
          </p:cNvSpPr>
          <p:nvPr>
            <p:ph type="title"/>
          </p:nvPr>
        </p:nvSpPr>
        <p:spPr>
          <a:xfrm>
            <a:off x="972600" y="1758200"/>
            <a:ext cx="10251200" cy="713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3467">
                <a:solidFill>
                  <a:schemeClr val="dk2"/>
                </a:solidFill>
              </a:defRPr>
            </a:lvl1pPr>
            <a:lvl2pPr lvl="1">
              <a:spcBef>
                <a:spcPts val="0"/>
              </a:spcBef>
              <a:spcAft>
                <a:spcPts val="0"/>
              </a:spcAft>
              <a:buClr>
                <a:schemeClr val="dk2"/>
              </a:buClr>
              <a:buSzPts val="2600"/>
              <a:buNone/>
              <a:defRPr sz="3467">
                <a:solidFill>
                  <a:schemeClr val="dk2"/>
                </a:solidFill>
              </a:defRPr>
            </a:lvl2pPr>
            <a:lvl3pPr lvl="2">
              <a:spcBef>
                <a:spcPts val="0"/>
              </a:spcBef>
              <a:spcAft>
                <a:spcPts val="0"/>
              </a:spcAft>
              <a:buClr>
                <a:schemeClr val="dk2"/>
              </a:buClr>
              <a:buSzPts val="2600"/>
              <a:buNone/>
              <a:defRPr sz="3467">
                <a:solidFill>
                  <a:schemeClr val="dk2"/>
                </a:solidFill>
              </a:defRPr>
            </a:lvl3pPr>
            <a:lvl4pPr lvl="3">
              <a:spcBef>
                <a:spcPts val="0"/>
              </a:spcBef>
              <a:spcAft>
                <a:spcPts val="0"/>
              </a:spcAft>
              <a:buClr>
                <a:schemeClr val="dk2"/>
              </a:buClr>
              <a:buSzPts val="2600"/>
              <a:buNone/>
              <a:defRPr sz="3467">
                <a:solidFill>
                  <a:schemeClr val="dk2"/>
                </a:solidFill>
              </a:defRPr>
            </a:lvl4pPr>
            <a:lvl5pPr lvl="4">
              <a:spcBef>
                <a:spcPts val="0"/>
              </a:spcBef>
              <a:spcAft>
                <a:spcPts val="0"/>
              </a:spcAft>
              <a:buClr>
                <a:schemeClr val="dk2"/>
              </a:buClr>
              <a:buSzPts val="2600"/>
              <a:buNone/>
              <a:defRPr sz="3467">
                <a:solidFill>
                  <a:schemeClr val="dk2"/>
                </a:solidFill>
              </a:defRPr>
            </a:lvl5pPr>
            <a:lvl6pPr lvl="5">
              <a:spcBef>
                <a:spcPts val="0"/>
              </a:spcBef>
              <a:spcAft>
                <a:spcPts val="0"/>
              </a:spcAft>
              <a:buClr>
                <a:schemeClr val="dk2"/>
              </a:buClr>
              <a:buSzPts val="2600"/>
              <a:buNone/>
              <a:defRPr sz="3467">
                <a:solidFill>
                  <a:schemeClr val="dk2"/>
                </a:solidFill>
              </a:defRPr>
            </a:lvl6pPr>
            <a:lvl7pPr lvl="6">
              <a:spcBef>
                <a:spcPts val="0"/>
              </a:spcBef>
              <a:spcAft>
                <a:spcPts val="0"/>
              </a:spcAft>
              <a:buClr>
                <a:schemeClr val="dk2"/>
              </a:buClr>
              <a:buSzPts val="2600"/>
              <a:buNone/>
              <a:defRPr sz="3467">
                <a:solidFill>
                  <a:schemeClr val="dk2"/>
                </a:solidFill>
              </a:defRPr>
            </a:lvl7pPr>
            <a:lvl8pPr lvl="7">
              <a:spcBef>
                <a:spcPts val="0"/>
              </a:spcBef>
              <a:spcAft>
                <a:spcPts val="0"/>
              </a:spcAft>
              <a:buClr>
                <a:schemeClr val="dk2"/>
              </a:buClr>
              <a:buSzPts val="2600"/>
              <a:buNone/>
              <a:defRPr sz="3467">
                <a:solidFill>
                  <a:schemeClr val="dk2"/>
                </a:solidFill>
              </a:defRPr>
            </a:lvl8pPr>
            <a:lvl9pPr lvl="8">
              <a:spcBef>
                <a:spcPts val="0"/>
              </a:spcBef>
              <a:spcAft>
                <a:spcPts val="0"/>
              </a:spcAft>
              <a:buClr>
                <a:schemeClr val="dk2"/>
              </a:buClr>
              <a:buSzPts val="2600"/>
              <a:buNone/>
              <a:defRPr sz="3467">
                <a:solidFill>
                  <a:schemeClr val="dk2"/>
                </a:solidFill>
              </a:defRPr>
            </a:lvl9pPr>
          </a:lstStyle>
          <a:p>
            <a:r>
              <a:rPr lang="en-US"/>
              <a:t>Click to edit Master title style</a:t>
            </a:r>
            <a:endParaRPr/>
          </a:p>
        </p:txBody>
      </p:sp>
    </p:spTree>
    <p:extLst>
      <p:ext uri="{BB962C8B-B14F-4D97-AF65-F5344CB8AC3E}">
        <p14:creationId xmlns:p14="http://schemas.microsoft.com/office/powerpoint/2010/main" val="981601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mageLef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0BE2371-B43E-B949-A441-25404EB8CD5E}"/>
              </a:ext>
            </a:extLst>
          </p:cNvPr>
          <p:cNvSpPr>
            <a:spLocks noGrp="1"/>
          </p:cNvSpPr>
          <p:nvPr>
            <p:ph type="pic" sz="quarter" idx="11"/>
          </p:nvPr>
        </p:nvSpPr>
        <p:spPr>
          <a:xfrm>
            <a:off x="218615" y="193392"/>
            <a:ext cx="6617315" cy="6238939"/>
          </a:xfrm>
        </p:spPr>
        <p:txBody>
          <a:bodyPr/>
          <a:lstStyle>
            <a:lvl1pPr marL="194728" indent="0">
              <a:buFontTx/>
              <a:buNone/>
              <a:defRPr/>
            </a:lvl1pPr>
          </a:lstStyle>
          <a:p>
            <a:r>
              <a:rPr lang="en-US"/>
              <a:t>Click icon to add picture</a:t>
            </a:r>
          </a:p>
        </p:txBody>
      </p:sp>
      <p:sp>
        <p:nvSpPr>
          <p:cNvPr id="7" name="Text Placeholder 6">
            <a:extLst>
              <a:ext uri="{FF2B5EF4-FFF2-40B4-BE49-F238E27FC236}">
                <a16:creationId xmlns:a16="http://schemas.microsoft.com/office/drawing/2014/main" id="{54987891-ED52-B549-9825-24B03047D767}"/>
              </a:ext>
            </a:extLst>
          </p:cNvPr>
          <p:cNvSpPr>
            <a:spLocks noGrp="1"/>
          </p:cNvSpPr>
          <p:nvPr>
            <p:ph type="body" sz="quarter" idx="12" hasCustomPrompt="1"/>
          </p:nvPr>
        </p:nvSpPr>
        <p:spPr>
          <a:xfrm>
            <a:off x="218615" y="6432331"/>
            <a:ext cx="6617315" cy="344739"/>
          </a:xfrm>
        </p:spPr>
        <p:txBody>
          <a:bodyPr anchor="ctr"/>
          <a:lstStyle>
            <a:lvl1pPr marL="95998" indent="0">
              <a:lnSpc>
                <a:spcPct val="100000"/>
              </a:lnSpc>
              <a:buNone/>
              <a:defRPr sz="1200" i="1"/>
            </a:lvl1pPr>
            <a:lvl2pPr marL="821246" indent="0">
              <a:buNone/>
              <a:defRPr/>
            </a:lvl2pPr>
            <a:lvl3pPr marL="1430831" indent="0">
              <a:buNone/>
              <a:defRPr/>
            </a:lvl3pPr>
            <a:lvl4pPr marL="2040416" indent="0">
              <a:buNone/>
              <a:defRPr/>
            </a:lvl4pPr>
            <a:lvl5pPr marL="2650000" indent="0">
              <a:buNone/>
              <a:defRPr/>
            </a:lvl5pPr>
          </a:lstStyle>
          <a:p>
            <a:pPr lvl="0"/>
            <a:r>
              <a:rPr lang="en-US"/>
              <a:t>Type image caption here</a:t>
            </a:r>
          </a:p>
        </p:txBody>
      </p:sp>
      <p:sp>
        <p:nvSpPr>
          <p:cNvPr id="9" name="Content Placeholder 8">
            <a:extLst>
              <a:ext uri="{FF2B5EF4-FFF2-40B4-BE49-F238E27FC236}">
                <a16:creationId xmlns:a16="http://schemas.microsoft.com/office/drawing/2014/main" id="{0C9758D7-06EA-8548-B716-D16B13FB3CF1}"/>
              </a:ext>
            </a:extLst>
          </p:cNvPr>
          <p:cNvSpPr>
            <a:spLocks noGrp="1"/>
          </p:cNvSpPr>
          <p:nvPr>
            <p:ph sz="quarter" idx="13"/>
          </p:nvPr>
        </p:nvSpPr>
        <p:spPr>
          <a:xfrm>
            <a:off x="6988226" y="193391"/>
            <a:ext cx="5060833" cy="65836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64610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mage Righ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0BE2371-B43E-B949-A441-25404EB8CD5E}"/>
              </a:ext>
            </a:extLst>
          </p:cNvPr>
          <p:cNvSpPr>
            <a:spLocks noGrp="1"/>
          </p:cNvSpPr>
          <p:nvPr>
            <p:ph type="pic" sz="quarter" idx="11"/>
          </p:nvPr>
        </p:nvSpPr>
        <p:spPr>
          <a:xfrm>
            <a:off x="5423337" y="126125"/>
            <a:ext cx="6617315" cy="6238939"/>
          </a:xfrm>
        </p:spPr>
        <p:txBody>
          <a:bodyPr/>
          <a:lstStyle>
            <a:lvl1pPr marL="194728" indent="0">
              <a:buFontTx/>
              <a:buNone/>
              <a:defRPr/>
            </a:lvl1pPr>
          </a:lstStyle>
          <a:p>
            <a:r>
              <a:rPr lang="en-US"/>
              <a:t>Click icon to add picture</a:t>
            </a:r>
          </a:p>
        </p:txBody>
      </p:sp>
      <p:sp>
        <p:nvSpPr>
          <p:cNvPr id="7" name="Text Placeholder 6">
            <a:extLst>
              <a:ext uri="{FF2B5EF4-FFF2-40B4-BE49-F238E27FC236}">
                <a16:creationId xmlns:a16="http://schemas.microsoft.com/office/drawing/2014/main" id="{54987891-ED52-B549-9825-24B03047D767}"/>
              </a:ext>
            </a:extLst>
          </p:cNvPr>
          <p:cNvSpPr>
            <a:spLocks noGrp="1"/>
          </p:cNvSpPr>
          <p:nvPr>
            <p:ph type="body" sz="quarter" idx="12" hasCustomPrompt="1"/>
          </p:nvPr>
        </p:nvSpPr>
        <p:spPr>
          <a:xfrm>
            <a:off x="5423337" y="6398699"/>
            <a:ext cx="6617315" cy="344739"/>
          </a:xfrm>
        </p:spPr>
        <p:txBody>
          <a:bodyPr anchor="ctr"/>
          <a:lstStyle>
            <a:lvl1pPr marL="95998" indent="0">
              <a:lnSpc>
                <a:spcPct val="100000"/>
              </a:lnSpc>
              <a:buNone/>
              <a:defRPr sz="1200" i="1"/>
            </a:lvl1pPr>
            <a:lvl2pPr marL="821246" indent="0">
              <a:buNone/>
              <a:defRPr/>
            </a:lvl2pPr>
            <a:lvl3pPr marL="1430831" indent="0">
              <a:buNone/>
              <a:defRPr/>
            </a:lvl3pPr>
            <a:lvl4pPr marL="2040416" indent="0">
              <a:buNone/>
              <a:defRPr/>
            </a:lvl4pPr>
            <a:lvl5pPr marL="2650000" indent="0">
              <a:buNone/>
              <a:defRPr/>
            </a:lvl5pPr>
          </a:lstStyle>
          <a:p>
            <a:pPr lvl="0"/>
            <a:r>
              <a:rPr lang="en-US"/>
              <a:t>Type image caption here</a:t>
            </a:r>
          </a:p>
        </p:txBody>
      </p:sp>
      <p:sp>
        <p:nvSpPr>
          <p:cNvPr id="9" name="Content Placeholder 8">
            <a:extLst>
              <a:ext uri="{FF2B5EF4-FFF2-40B4-BE49-F238E27FC236}">
                <a16:creationId xmlns:a16="http://schemas.microsoft.com/office/drawing/2014/main" id="{0C9758D7-06EA-8548-B716-D16B13FB3CF1}"/>
              </a:ext>
            </a:extLst>
          </p:cNvPr>
          <p:cNvSpPr>
            <a:spLocks noGrp="1"/>
          </p:cNvSpPr>
          <p:nvPr>
            <p:ph sz="quarter" idx="13"/>
          </p:nvPr>
        </p:nvSpPr>
        <p:spPr>
          <a:xfrm>
            <a:off x="135481" y="126125"/>
            <a:ext cx="5144916" cy="6617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7289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reserve="1">
  <p:cSld name="Section header">
    <p:bg>
      <p:bgPr>
        <a:solidFill>
          <a:schemeClr val="accent3"/>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1107190" y="1588342"/>
            <a:ext cx="994351" cy="61101"/>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1" name="Google Shape;21;p3"/>
          <p:cNvSpPr txBox="1">
            <a:spLocks noGrp="1"/>
          </p:cNvSpPr>
          <p:nvPr>
            <p:ph type="title"/>
          </p:nvPr>
        </p:nvSpPr>
        <p:spPr>
          <a:xfrm>
            <a:off x="972600" y="1763267"/>
            <a:ext cx="10251200" cy="2024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Font typeface="Verdana"/>
              <a:buNone/>
              <a:defRPr sz="4800">
                <a:solidFill>
                  <a:schemeClr val="lt1"/>
                </a:solidFill>
                <a:latin typeface="Verdana"/>
                <a:ea typeface="Verdana"/>
                <a:cs typeface="Verdana"/>
                <a:sym typeface="Verdana"/>
              </a:defRPr>
            </a:lvl1pPr>
            <a:lvl2pPr lvl="1">
              <a:spcBef>
                <a:spcPts val="0"/>
              </a:spcBef>
              <a:spcAft>
                <a:spcPts val="0"/>
              </a:spcAft>
              <a:buClr>
                <a:schemeClr val="lt1"/>
              </a:buClr>
              <a:buSzPts val="3600"/>
              <a:buNone/>
              <a:defRPr sz="4800">
                <a:solidFill>
                  <a:schemeClr val="lt1"/>
                </a:solidFill>
              </a:defRPr>
            </a:lvl2pPr>
            <a:lvl3pPr lvl="2">
              <a:spcBef>
                <a:spcPts val="0"/>
              </a:spcBef>
              <a:spcAft>
                <a:spcPts val="0"/>
              </a:spcAft>
              <a:buClr>
                <a:schemeClr val="lt1"/>
              </a:buClr>
              <a:buSzPts val="3600"/>
              <a:buNone/>
              <a:defRPr sz="4800">
                <a:solidFill>
                  <a:schemeClr val="lt1"/>
                </a:solidFill>
              </a:defRPr>
            </a:lvl3pPr>
            <a:lvl4pPr lvl="3">
              <a:spcBef>
                <a:spcPts val="0"/>
              </a:spcBef>
              <a:spcAft>
                <a:spcPts val="0"/>
              </a:spcAft>
              <a:buClr>
                <a:schemeClr val="lt1"/>
              </a:buClr>
              <a:buSzPts val="3600"/>
              <a:buNone/>
              <a:defRPr sz="4800">
                <a:solidFill>
                  <a:schemeClr val="lt1"/>
                </a:solidFill>
              </a:defRPr>
            </a:lvl4pPr>
            <a:lvl5pPr lvl="4">
              <a:spcBef>
                <a:spcPts val="0"/>
              </a:spcBef>
              <a:spcAft>
                <a:spcPts val="0"/>
              </a:spcAft>
              <a:buClr>
                <a:schemeClr val="lt1"/>
              </a:buClr>
              <a:buSzPts val="3600"/>
              <a:buNone/>
              <a:defRPr sz="4800">
                <a:solidFill>
                  <a:schemeClr val="lt1"/>
                </a:solidFill>
              </a:defRPr>
            </a:lvl5pPr>
            <a:lvl6pPr lvl="5">
              <a:spcBef>
                <a:spcPts val="0"/>
              </a:spcBef>
              <a:spcAft>
                <a:spcPts val="0"/>
              </a:spcAft>
              <a:buClr>
                <a:schemeClr val="lt1"/>
              </a:buClr>
              <a:buSzPts val="3600"/>
              <a:buNone/>
              <a:defRPr sz="4800">
                <a:solidFill>
                  <a:schemeClr val="lt1"/>
                </a:solidFill>
              </a:defRPr>
            </a:lvl6pPr>
            <a:lvl7pPr lvl="6">
              <a:spcBef>
                <a:spcPts val="0"/>
              </a:spcBef>
              <a:spcAft>
                <a:spcPts val="0"/>
              </a:spcAft>
              <a:buClr>
                <a:schemeClr val="lt1"/>
              </a:buClr>
              <a:buSzPts val="3600"/>
              <a:buNone/>
              <a:defRPr sz="4800">
                <a:solidFill>
                  <a:schemeClr val="lt1"/>
                </a:solidFill>
              </a:defRPr>
            </a:lvl7pPr>
            <a:lvl8pPr lvl="7">
              <a:spcBef>
                <a:spcPts val="0"/>
              </a:spcBef>
              <a:spcAft>
                <a:spcPts val="0"/>
              </a:spcAft>
              <a:buClr>
                <a:schemeClr val="lt1"/>
              </a:buClr>
              <a:buSzPts val="3600"/>
              <a:buNone/>
              <a:defRPr sz="4800">
                <a:solidFill>
                  <a:schemeClr val="lt1"/>
                </a:solidFill>
              </a:defRPr>
            </a:lvl8pPr>
            <a:lvl9pPr lvl="8">
              <a:spcBef>
                <a:spcPts val="0"/>
              </a:spcBef>
              <a:spcAft>
                <a:spcPts val="0"/>
              </a:spcAft>
              <a:buClr>
                <a:schemeClr val="lt1"/>
              </a:buClr>
              <a:buSzPts val="3600"/>
              <a:buNone/>
              <a:defRPr sz="4800">
                <a:solidFill>
                  <a:schemeClr val="lt1"/>
                </a:solidFill>
              </a:defRPr>
            </a:lvl9pPr>
          </a:lstStyle>
          <a:p>
            <a:r>
              <a:rPr lang="en-US"/>
              <a:t>Click to edit Master title style</a:t>
            </a:r>
            <a:endParaRPr/>
          </a:p>
        </p:txBody>
      </p:sp>
      <p:pic>
        <p:nvPicPr>
          <p:cNvPr id="7" name="Picture 6">
            <a:extLst>
              <a:ext uri="{FF2B5EF4-FFF2-40B4-BE49-F238E27FC236}">
                <a16:creationId xmlns:a16="http://schemas.microsoft.com/office/drawing/2014/main" id="{A7AFBC8E-7897-F947-8EC6-CE38216743FB}"/>
              </a:ext>
            </a:extLst>
          </p:cNvPr>
          <p:cNvPicPr>
            <a:picLocks noChangeAspect="1"/>
          </p:cNvPicPr>
          <p:nvPr/>
        </p:nvPicPr>
        <p:blipFill>
          <a:blip r:embed="rId2"/>
          <a:stretch>
            <a:fillRect/>
          </a:stretch>
        </p:blipFill>
        <p:spPr>
          <a:xfrm>
            <a:off x="11425552" y="6121224"/>
            <a:ext cx="687173" cy="669509"/>
          </a:xfrm>
          <a:prstGeom prst="rect">
            <a:avLst/>
          </a:prstGeom>
        </p:spPr>
      </p:pic>
    </p:spTree>
    <p:extLst>
      <p:ext uri="{BB962C8B-B14F-4D97-AF65-F5344CB8AC3E}">
        <p14:creationId xmlns:p14="http://schemas.microsoft.com/office/powerpoint/2010/main" val="1872845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reserve="1">
  <p:cSld name="1_Section header">
    <p:bg>
      <p:bgPr>
        <a:solidFill>
          <a:schemeClr val="bg2">
            <a:lumMod val="90000"/>
            <a:lumOff val="10000"/>
          </a:schemeClr>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1107190" y="1588342"/>
            <a:ext cx="994351" cy="61101"/>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1" name="Google Shape;21;p3"/>
          <p:cNvSpPr txBox="1">
            <a:spLocks noGrp="1"/>
          </p:cNvSpPr>
          <p:nvPr>
            <p:ph type="title"/>
          </p:nvPr>
        </p:nvSpPr>
        <p:spPr>
          <a:xfrm>
            <a:off x="972600" y="1763267"/>
            <a:ext cx="10251200" cy="2024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Font typeface="Verdana"/>
              <a:buNone/>
              <a:defRPr sz="4800">
                <a:solidFill>
                  <a:schemeClr val="lt1"/>
                </a:solidFill>
                <a:latin typeface="Verdana"/>
                <a:ea typeface="Verdana"/>
                <a:cs typeface="Verdana"/>
                <a:sym typeface="Verdana"/>
              </a:defRPr>
            </a:lvl1pPr>
            <a:lvl2pPr lvl="1">
              <a:spcBef>
                <a:spcPts val="0"/>
              </a:spcBef>
              <a:spcAft>
                <a:spcPts val="0"/>
              </a:spcAft>
              <a:buClr>
                <a:schemeClr val="lt1"/>
              </a:buClr>
              <a:buSzPts val="3600"/>
              <a:buNone/>
              <a:defRPr sz="4800">
                <a:solidFill>
                  <a:schemeClr val="lt1"/>
                </a:solidFill>
              </a:defRPr>
            </a:lvl2pPr>
            <a:lvl3pPr lvl="2">
              <a:spcBef>
                <a:spcPts val="0"/>
              </a:spcBef>
              <a:spcAft>
                <a:spcPts val="0"/>
              </a:spcAft>
              <a:buClr>
                <a:schemeClr val="lt1"/>
              </a:buClr>
              <a:buSzPts val="3600"/>
              <a:buNone/>
              <a:defRPr sz="4800">
                <a:solidFill>
                  <a:schemeClr val="lt1"/>
                </a:solidFill>
              </a:defRPr>
            </a:lvl3pPr>
            <a:lvl4pPr lvl="3">
              <a:spcBef>
                <a:spcPts val="0"/>
              </a:spcBef>
              <a:spcAft>
                <a:spcPts val="0"/>
              </a:spcAft>
              <a:buClr>
                <a:schemeClr val="lt1"/>
              </a:buClr>
              <a:buSzPts val="3600"/>
              <a:buNone/>
              <a:defRPr sz="4800">
                <a:solidFill>
                  <a:schemeClr val="lt1"/>
                </a:solidFill>
              </a:defRPr>
            </a:lvl4pPr>
            <a:lvl5pPr lvl="4">
              <a:spcBef>
                <a:spcPts val="0"/>
              </a:spcBef>
              <a:spcAft>
                <a:spcPts val="0"/>
              </a:spcAft>
              <a:buClr>
                <a:schemeClr val="lt1"/>
              </a:buClr>
              <a:buSzPts val="3600"/>
              <a:buNone/>
              <a:defRPr sz="4800">
                <a:solidFill>
                  <a:schemeClr val="lt1"/>
                </a:solidFill>
              </a:defRPr>
            </a:lvl5pPr>
            <a:lvl6pPr lvl="5">
              <a:spcBef>
                <a:spcPts val="0"/>
              </a:spcBef>
              <a:spcAft>
                <a:spcPts val="0"/>
              </a:spcAft>
              <a:buClr>
                <a:schemeClr val="lt1"/>
              </a:buClr>
              <a:buSzPts val="3600"/>
              <a:buNone/>
              <a:defRPr sz="4800">
                <a:solidFill>
                  <a:schemeClr val="lt1"/>
                </a:solidFill>
              </a:defRPr>
            </a:lvl6pPr>
            <a:lvl7pPr lvl="6">
              <a:spcBef>
                <a:spcPts val="0"/>
              </a:spcBef>
              <a:spcAft>
                <a:spcPts val="0"/>
              </a:spcAft>
              <a:buClr>
                <a:schemeClr val="lt1"/>
              </a:buClr>
              <a:buSzPts val="3600"/>
              <a:buNone/>
              <a:defRPr sz="4800">
                <a:solidFill>
                  <a:schemeClr val="lt1"/>
                </a:solidFill>
              </a:defRPr>
            </a:lvl7pPr>
            <a:lvl8pPr lvl="7">
              <a:spcBef>
                <a:spcPts val="0"/>
              </a:spcBef>
              <a:spcAft>
                <a:spcPts val="0"/>
              </a:spcAft>
              <a:buClr>
                <a:schemeClr val="lt1"/>
              </a:buClr>
              <a:buSzPts val="3600"/>
              <a:buNone/>
              <a:defRPr sz="4800">
                <a:solidFill>
                  <a:schemeClr val="lt1"/>
                </a:solidFill>
              </a:defRPr>
            </a:lvl8pPr>
            <a:lvl9pPr lvl="8">
              <a:spcBef>
                <a:spcPts val="0"/>
              </a:spcBef>
              <a:spcAft>
                <a:spcPts val="0"/>
              </a:spcAft>
              <a:buClr>
                <a:schemeClr val="lt1"/>
              </a:buClr>
              <a:buSzPts val="3600"/>
              <a:buNone/>
              <a:defRPr sz="4800">
                <a:solidFill>
                  <a:schemeClr val="lt1"/>
                </a:solidFill>
              </a:defRPr>
            </a:lvl9pPr>
          </a:lstStyle>
          <a:p>
            <a:r>
              <a:rPr lang="en-US"/>
              <a:t>Click to edit Master title style</a:t>
            </a:r>
            <a:endParaRPr/>
          </a:p>
        </p:txBody>
      </p:sp>
      <p:pic>
        <p:nvPicPr>
          <p:cNvPr id="3" name="Picture 2">
            <a:extLst>
              <a:ext uri="{FF2B5EF4-FFF2-40B4-BE49-F238E27FC236}">
                <a16:creationId xmlns:a16="http://schemas.microsoft.com/office/drawing/2014/main" id="{D0D8FDD8-271D-3F4F-A6BA-7E299901C490}"/>
              </a:ext>
            </a:extLst>
          </p:cNvPr>
          <p:cNvPicPr>
            <a:picLocks noChangeAspect="1"/>
          </p:cNvPicPr>
          <p:nvPr/>
        </p:nvPicPr>
        <p:blipFill>
          <a:blip r:embed="rId2"/>
          <a:stretch>
            <a:fillRect/>
          </a:stretch>
        </p:blipFill>
        <p:spPr>
          <a:xfrm>
            <a:off x="11425552" y="6121224"/>
            <a:ext cx="687173" cy="669509"/>
          </a:xfrm>
          <a:prstGeom prst="rect">
            <a:avLst/>
          </a:prstGeom>
        </p:spPr>
      </p:pic>
    </p:spTree>
    <p:extLst>
      <p:ext uri="{BB962C8B-B14F-4D97-AF65-F5344CB8AC3E}">
        <p14:creationId xmlns:p14="http://schemas.microsoft.com/office/powerpoint/2010/main" val="573286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reserve="1">
  <p:cSld name="Title and body">
    <p:spTree>
      <p:nvGrpSpPr>
        <p:cNvPr id="1" name="Shape 23"/>
        <p:cNvGrpSpPr/>
        <p:nvPr/>
      </p:nvGrpSpPr>
      <p:grpSpPr>
        <a:xfrm>
          <a:off x="0" y="0"/>
          <a:ext cx="0" cy="0"/>
          <a:chOff x="0" y="0"/>
          <a:chExt cx="0" cy="0"/>
        </a:xfrm>
      </p:grpSpPr>
      <p:sp>
        <p:nvSpPr>
          <p:cNvPr id="24" name="Google Shape;24;p4"/>
          <p:cNvSpPr/>
          <p:nvPr/>
        </p:nvSpPr>
        <p:spPr>
          <a:xfrm>
            <a:off x="0" y="0"/>
            <a:ext cx="12192000" cy="9508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 name="Google Shape;28;p4"/>
          <p:cNvSpPr txBox="1">
            <a:spLocks noGrp="1"/>
          </p:cNvSpPr>
          <p:nvPr>
            <p:ph type="title"/>
          </p:nvPr>
        </p:nvSpPr>
        <p:spPr>
          <a:xfrm>
            <a:off x="313600" y="142200"/>
            <a:ext cx="11609600" cy="713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Font typeface="Verdana"/>
              <a:buNone/>
              <a:defRPr sz="3467">
                <a:solidFill>
                  <a:schemeClr val="dk2"/>
                </a:solidFill>
                <a:latin typeface="Verdana"/>
                <a:ea typeface="Verdana"/>
                <a:cs typeface="Verdana"/>
                <a:sym typeface="Verdana"/>
              </a:defRPr>
            </a:lvl1pPr>
            <a:lvl2pPr lvl="1">
              <a:spcBef>
                <a:spcPts val="0"/>
              </a:spcBef>
              <a:spcAft>
                <a:spcPts val="0"/>
              </a:spcAft>
              <a:buClr>
                <a:schemeClr val="dk2"/>
              </a:buClr>
              <a:buSzPts val="2600"/>
              <a:buFont typeface="Verdana"/>
              <a:buNone/>
              <a:defRPr sz="3467">
                <a:solidFill>
                  <a:schemeClr val="dk2"/>
                </a:solidFill>
                <a:latin typeface="Verdana"/>
                <a:ea typeface="Verdana"/>
                <a:cs typeface="Verdana"/>
                <a:sym typeface="Verdana"/>
              </a:defRPr>
            </a:lvl2pPr>
            <a:lvl3pPr lvl="2">
              <a:spcBef>
                <a:spcPts val="0"/>
              </a:spcBef>
              <a:spcAft>
                <a:spcPts val="0"/>
              </a:spcAft>
              <a:buClr>
                <a:schemeClr val="dk2"/>
              </a:buClr>
              <a:buSzPts val="2600"/>
              <a:buFont typeface="Verdana"/>
              <a:buNone/>
              <a:defRPr sz="3467">
                <a:solidFill>
                  <a:schemeClr val="dk2"/>
                </a:solidFill>
                <a:latin typeface="Verdana"/>
                <a:ea typeface="Verdana"/>
                <a:cs typeface="Verdana"/>
                <a:sym typeface="Verdana"/>
              </a:defRPr>
            </a:lvl3pPr>
            <a:lvl4pPr lvl="3">
              <a:spcBef>
                <a:spcPts val="0"/>
              </a:spcBef>
              <a:spcAft>
                <a:spcPts val="0"/>
              </a:spcAft>
              <a:buClr>
                <a:schemeClr val="dk2"/>
              </a:buClr>
              <a:buSzPts val="2600"/>
              <a:buFont typeface="Verdana"/>
              <a:buNone/>
              <a:defRPr sz="3467">
                <a:solidFill>
                  <a:schemeClr val="dk2"/>
                </a:solidFill>
                <a:latin typeface="Verdana"/>
                <a:ea typeface="Verdana"/>
                <a:cs typeface="Verdana"/>
                <a:sym typeface="Verdana"/>
              </a:defRPr>
            </a:lvl4pPr>
            <a:lvl5pPr lvl="4">
              <a:spcBef>
                <a:spcPts val="0"/>
              </a:spcBef>
              <a:spcAft>
                <a:spcPts val="0"/>
              </a:spcAft>
              <a:buClr>
                <a:schemeClr val="dk2"/>
              </a:buClr>
              <a:buSzPts val="2600"/>
              <a:buFont typeface="Verdana"/>
              <a:buNone/>
              <a:defRPr sz="3467">
                <a:solidFill>
                  <a:schemeClr val="dk2"/>
                </a:solidFill>
                <a:latin typeface="Verdana"/>
                <a:ea typeface="Verdana"/>
                <a:cs typeface="Verdana"/>
                <a:sym typeface="Verdana"/>
              </a:defRPr>
            </a:lvl5pPr>
            <a:lvl6pPr lvl="5">
              <a:spcBef>
                <a:spcPts val="0"/>
              </a:spcBef>
              <a:spcAft>
                <a:spcPts val="0"/>
              </a:spcAft>
              <a:buClr>
                <a:schemeClr val="dk2"/>
              </a:buClr>
              <a:buSzPts val="2600"/>
              <a:buFont typeface="Verdana"/>
              <a:buNone/>
              <a:defRPr sz="3467">
                <a:solidFill>
                  <a:schemeClr val="dk2"/>
                </a:solidFill>
                <a:latin typeface="Verdana"/>
                <a:ea typeface="Verdana"/>
                <a:cs typeface="Verdana"/>
                <a:sym typeface="Verdana"/>
              </a:defRPr>
            </a:lvl6pPr>
            <a:lvl7pPr lvl="6">
              <a:spcBef>
                <a:spcPts val="0"/>
              </a:spcBef>
              <a:spcAft>
                <a:spcPts val="0"/>
              </a:spcAft>
              <a:buClr>
                <a:schemeClr val="dk2"/>
              </a:buClr>
              <a:buSzPts val="2600"/>
              <a:buFont typeface="Verdana"/>
              <a:buNone/>
              <a:defRPr sz="3467">
                <a:solidFill>
                  <a:schemeClr val="dk2"/>
                </a:solidFill>
                <a:latin typeface="Verdana"/>
                <a:ea typeface="Verdana"/>
                <a:cs typeface="Verdana"/>
                <a:sym typeface="Verdana"/>
              </a:defRPr>
            </a:lvl7pPr>
            <a:lvl8pPr lvl="7">
              <a:spcBef>
                <a:spcPts val="0"/>
              </a:spcBef>
              <a:spcAft>
                <a:spcPts val="0"/>
              </a:spcAft>
              <a:buClr>
                <a:schemeClr val="dk2"/>
              </a:buClr>
              <a:buSzPts val="2600"/>
              <a:buFont typeface="Verdana"/>
              <a:buNone/>
              <a:defRPr sz="3467">
                <a:solidFill>
                  <a:schemeClr val="dk2"/>
                </a:solidFill>
                <a:latin typeface="Verdana"/>
                <a:ea typeface="Verdana"/>
                <a:cs typeface="Verdana"/>
                <a:sym typeface="Verdana"/>
              </a:defRPr>
            </a:lvl8pPr>
            <a:lvl9pPr lvl="8">
              <a:spcBef>
                <a:spcPts val="0"/>
              </a:spcBef>
              <a:spcAft>
                <a:spcPts val="0"/>
              </a:spcAft>
              <a:buClr>
                <a:schemeClr val="dk2"/>
              </a:buClr>
              <a:buSzPts val="2600"/>
              <a:buFont typeface="Verdana"/>
              <a:buNone/>
              <a:defRPr sz="3467">
                <a:solidFill>
                  <a:schemeClr val="dk2"/>
                </a:solidFill>
                <a:latin typeface="Verdana"/>
                <a:ea typeface="Verdana"/>
                <a:cs typeface="Verdana"/>
                <a:sym typeface="Verdana"/>
              </a:defRPr>
            </a:lvl9pPr>
          </a:lstStyle>
          <a:p>
            <a:r>
              <a:rPr lang="en-US"/>
              <a:t>Click to edit Master title style</a:t>
            </a:r>
            <a:endParaRPr/>
          </a:p>
        </p:txBody>
      </p:sp>
      <p:sp>
        <p:nvSpPr>
          <p:cNvPr id="29" name="Google Shape;29;p4"/>
          <p:cNvSpPr txBox="1">
            <a:spLocks noGrp="1"/>
          </p:cNvSpPr>
          <p:nvPr>
            <p:ph type="body" idx="1"/>
          </p:nvPr>
        </p:nvSpPr>
        <p:spPr>
          <a:xfrm>
            <a:off x="174173" y="890210"/>
            <a:ext cx="11766247" cy="5676591"/>
          </a:xfrm>
          <a:prstGeom prst="rect">
            <a:avLst/>
          </a:prstGeom>
        </p:spPr>
        <p:txBody>
          <a:bodyPr spcFirstLastPara="1" wrap="square" lIns="91425" tIns="91425" rIns="91425" bIns="91425" anchor="t" anchorCtr="0">
            <a:noAutofit/>
          </a:bodyPr>
          <a:lstStyle>
            <a:lvl1pPr marL="609585" lvl="0" indent="-457189">
              <a:lnSpc>
                <a:spcPct val="120000"/>
              </a:lnSpc>
              <a:spcBef>
                <a:spcPts val="800"/>
              </a:spcBef>
              <a:spcAft>
                <a:spcPts val="800"/>
              </a:spcAft>
              <a:buSzPts val="1800"/>
              <a:buFont typeface="Verdana"/>
              <a:buChar char="●"/>
              <a:defRPr sz="2400">
                <a:latin typeface="Verdana"/>
                <a:ea typeface="Verdana"/>
                <a:cs typeface="Verdana"/>
                <a:sym typeface="Verdana"/>
              </a:defRPr>
            </a:lvl1pPr>
            <a:lvl2pPr marL="1219170" lvl="1" indent="-457189">
              <a:spcBef>
                <a:spcPts val="2133"/>
              </a:spcBef>
              <a:spcAft>
                <a:spcPts val="0"/>
              </a:spcAft>
              <a:buSzPts val="1800"/>
              <a:buFont typeface="Verdana"/>
              <a:buChar char="○"/>
              <a:defRPr sz="2400">
                <a:latin typeface="Verdana"/>
                <a:ea typeface="Verdana"/>
                <a:cs typeface="Verdana"/>
                <a:sym typeface="Verdana"/>
              </a:defRPr>
            </a:lvl2pPr>
            <a:lvl3pPr marL="1828754" lvl="2" indent="-457189">
              <a:spcBef>
                <a:spcPts val="2133"/>
              </a:spcBef>
              <a:spcAft>
                <a:spcPts val="0"/>
              </a:spcAft>
              <a:buSzPts val="1800"/>
              <a:buFont typeface="Verdana"/>
              <a:buChar char="■"/>
              <a:defRPr sz="2400">
                <a:latin typeface="Verdana"/>
                <a:ea typeface="Verdana"/>
                <a:cs typeface="Verdana"/>
                <a:sym typeface="Verdana"/>
              </a:defRPr>
            </a:lvl3pPr>
            <a:lvl4pPr marL="2438339" lvl="3" indent="-457189">
              <a:spcBef>
                <a:spcPts val="2133"/>
              </a:spcBef>
              <a:spcAft>
                <a:spcPts val="0"/>
              </a:spcAft>
              <a:buSzPts val="1800"/>
              <a:buFont typeface="Verdana"/>
              <a:buChar char="●"/>
              <a:defRPr sz="2400">
                <a:latin typeface="Verdana"/>
                <a:ea typeface="Verdana"/>
                <a:cs typeface="Verdana"/>
                <a:sym typeface="Verdana"/>
              </a:defRPr>
            </a:lvl4pPr>
            <a:lvl5pPr marL="3047924" lvl="4" indent="-457189">
              <a:spcBef>
                <a:spcPts val="2133"/>
              </a:spcBef>
              <a:spcAft>
                <a:spcPts val="0"/>
              </a:spcAft>
              <a:buSzPts val="1800"/>
              <a:buFont typeface="Verdana"/>
              <a:buChar char="○"/>
              <a:defRPr sz="2400">
                <a:latin typeface="Verdana"/>
                <a:ea typeface="Verdana"/>
                <a:cs typeface="Verdana"/>
                <a:sym typeface="Verdana"/>
              </a:defRPr>
            </a:lvl5pPr>
            <a:lvl6pPr marL="3657509" lvl="5" indent="-457189">
              <a:spcBef>
                <a:spcPts val="2133"/>
              </a:spcBef>
              <a:spcAft>
                <a:spcPts val="0"/>
              </a:spcAft>
              <a:buSzPts val="1800"/>
              <a:buFont typeface="Verdana"/>
              <a:buChar char="■"/>
              <a:defRPr sz="2400">
                <a:latin typeface="Verdana"/>
                <a:ea typeface="Verdana"/>
                <a:cs typeface="Verdana"/>
                <a:sym typeface="Verdana"/>
              </a:defRPr>
            </a:lvl6pPr>
            <a:lvl7pPr marL="4267093" lvl="6" indent="-457189">
              <a:spcBef>
                <a:spcPts val="2133"/>
              </a:spcBef>
              <a:spcAft>
                <a:spcPts val="0"/>
              </a:spcAft>
              <a:buSzPts val="1800"/>
              <a:buFont typeface="Verdana"/>
              <a:buChar char="●"/>
              <a:defRPr sz="2400">
                <a:latin typeface="Verdana"/>
                <a:ea typeface="Verdana"/>
                <a:cs typeface="Verdana"/>
                <a:sym typeface="Verdana"/>
              </a:defRPr>
            </a:lvl7pPr>
            <a:lvl8pPr marL="4876678" lvl="7" indent="-457189">
              <a:spcBef>
                <a:spcPts val="2133"/>
              </a:spcBef>
              <a:spcAft>
                <a:spcPts val="0"/>
              </a:spcAft>
              <a:buSzPts val="1800"/>
              <a:buFont typeface="Verdana"/>
              <a:buChar char="○"/>
              <a:defRPr sz="2400">
                <a:latin typeface="Verdana"/>
                <a:ea typeface="Verdana"/>
                <a:cs typeface="Verdana"/>
                <a:sym typeface="Verdana"/>
              </a:defRPr>
            </a:lvl8pPr>
            <a:lvl9pPr marL="5486263" lvl="8" indent="-457189">
              <a:spcBef>
                <a:spcPts val="2133"/>
              </a:spcBef>
              <a:spcAft>
                <a:spcPts val="2133"/>
              </a:spcAft>
              <a:buSzPts val="1800"/>
              <a:buFont typeface="Verdana"/>
              <a:buChar char="■"/>
              <a:defRPr sz="2400">
                <a:latin typeface="Verdana"/>
                <a:ea typeface="Verdana"/>
                <a:cs typeface="Verdana"/>
                <a:sym typeface="Verdana"/>
              </a:defRPr>
            </a:lvl9pPr>
          </a:lstStyle>
          <a:p>
            <a:pPr lvl="0"/>
            <a:r>
              <a:rPr lang="en-US"/>
              <a:t>Click to edit Master text styles</a:t>
            </a:r>
          </a:p>
        </p:txBody>
      </p:sp>
    </p:spTree>
    <p:extLst>
      <p:ext uri="{BB962C8B-B14F-4D97-AF65-F5344CB8AC3E}">
        <p14:creationId xmlns:p14="http://schemas.microsoft.com/office/powerpoint/2010/main" val="4041016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preserve="1">
  <p:cSld name="1_Title and body">
    <p:spTree>
      <p:nvGrpSpPr>
        <p:cNvPr id="1" name="Shape 23"/>
        <p:cNvGrpSpPr/>
        <p:nvPr/>
      </p:nvGrpSpPr>
      <p:grpSpPr>
        <a:xfrm>
          <a:off x="0" y="0"/>
          <a:ext cx="0" cy="0"/>
          <a:chOff x="0" y="0"/>
          <a:chExt cx="0" cy="0"/>
        </a:xfrm>
      </p:grpSpPr>
      <p:sp>
        <p:nvSpPr>
          <p:cNvPr id="24" name="Google Shape;24;p4"/>
          <p:cNvSpPr/>
          <p:nvPr/>
        </p:nvSpPr>
        <p:spPr>
          <a:xfrm>
            <a:off x="177339" y="88669"/>
            <a:ext cx="5541819" cy="862131"/>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latin typeface="Verdana" panose="020B0604030504040204" pitchFamily="34" charset="0"/>
              <a:ea typeface="Verdana" panose="020B0604030504040204" pitchFamily="34" charset="0"/>
              <a:cs typeface="Verdana" panose="020B0604030504040204" pitchFamily="34" charset="0"/>
            </a:endParaRPr>
          </a:p>
        </p:txBody>
      </p:sp>
      <p:sp>
        <p:nvSpPr>
          <p:cNvPr id="29" name="Google Shape;29;p4"/>
          <p:cNvSpPr txBox="1">
            <a:spLocks noGrp="1"/>
          </p:cNvSpPr>
          <p:nvPr>
            <p:ph type="body" idx="1"/>
          </p:nvPr>
        </p:nvSpPr>
        <p:spPr>
          <a:xfrm>
            <a:off x="-135467" y="836085"/>
            <a:ext cx="5854624" cy="5847348"/>
          </a:xfrm>
          <a:prstGeom prst="rect">
            <a:avLst/>
          </a:prstGeom>
        </p:spPr>
        <p:txBody>
          <a:bodyPr spcFirstLastPara="1" wrap="square" lIns="91425" tIns="91425" rIns="91425" bIns="91425" anchor="t" anchorCtr="0">
            <a:noAutofit/>
          </a:bodyPr>
          <a:lstStyle>
            <a:lvl1pPr marL="609585" lvl="0" indent="-457189">
              <a:lnSpc>
                <a:spcPct val="120000"/>
              </a:lnSpc>
              <a:spcBef>
                <a:spcPts val="533"/>
              </a:spcBef>
              <a:spcAft>
                <a:spcPts val="533"/>
              </a:spcAft>
              <a:buSzPts val="1800"/>
              <a:buFont typeface="Verdana"/>
              <a:buChar char="●"/>
              <a:defRPr sz="2400">
                <a:latin typeface="Verdana"/>
                <a:ea typeface="Verdana"/>
                <a:cs typeface="Verdana"/>
                <a:sym typeface="Verdana"/>
              </a:defRPr>
            </a:lvl1pPr>
            <a:lvl2pPr marL="1219170" lvl="1" indent="-457189">
              <a:spcBef>
                <a:spcPts val="2133"/>
              </a:spcBef>
              <a:spcAft>
                <a:spcPts val="0"/>
              </a:spcAft>
              <a:buSzPts val="1800"/>
              <a:buFont typeface="Verdana"/>
              <a:buChar char="○"/>
              <a:defRPr sz="2400">
                <a:latin typeface="Verdana"/>
                <a:ea typeface="Verdana"/>
                <a:cs typeface="Verdana"/>
                <a:sym typeface="Verdana"/>
              </a:defRPr>
            </a:lvl2pPr>
            <a:lvl3pPr marL="1828754" lvl="2" indent="-457189">
              <a:spcBef>
                <a:spcPts val="2133"/>
              </a:spcBef>
              <a:spcAft>
                <a:spcPts val="0"/>
              </a:spcAft>
              <a:buSzPts val="1800"/>
              <a:buFont typeface="Verdana"/>
              <a:buChar char="■"/>
              <a:defRPr sz="2400">
                <a:latin typeface="Verdana"/>
                <a:ea typeface="Verdana"/>
                <a:cs typeface="Verdana"/>
                <a:sym typeface="Verdana"/>
              </a:defRPr>
            </a:lvl3pPr>
            <a:lvl4pPr marL="2438339" lvl="3" indent="-457189">
              <a:spcBef>
                <a:spcPts val="2133"/>
              </a:spcBef>
              <a:spcAft>
                <a:spcPts val="0"/>
              </a:spcAft>
              <a:buSzPts val="1800"/>
              <a:buFont typeface="Verdana"/>
              <a:buChar char="●"/>
              <a:defRPr sz="2400">
                <a:latin typeface="Verdana"/>
                <a:ea typeface="Verdana"/>
                <a:cs typeface="Verdana"/>
                <a:sym typeface="Verdana"/>
              </a:defRPr>
            </a:lvl4pPr>
            <a:lvl5pPr marL="3047924" lvl="4" indent="-457189">
              <a:spcBef>
                <a:spcPts val="2133"/>
              </a:spcBef>
              <a:spcAft>
                <a:spcPts val="0"/>
              </a:spcAft>
              <a:buSzPts val="1800"/>
              <a:buFont typeface="Verdana"/>
              <a:buChar char="○"/>
              <a:defRPr sz="2400">
                <a:latin typeface="Verdana"/>
                <a:ea typeface="Verdana"/>
                <a:cs typeface="Verdana"/>
                <a:sym typeface="Verdana"/>
              </a:defRPr>
            </a:lvl5pPr>
            <a:lvl6pPr marL="3657509" lvl="5" indent="-457189">
              <a:spcBef>
                <a:spcPts val="2133"/>
              </a:spcBef>
              <a:spcAft>
                <a:spcPts val="0"/>
              </a:spcAft>
              <a:buSzPts val="1800"/>
              <a:buFont typeface="Verdana"/>
              <a:buChar char="■"/>
              <a:defRPr sz="2400">
                <a:latin typeface="Verdana"/>
                <a:ea typeface="Verdana"/>
                <a:cs typeface="Verdana"/>
                <a:sym typeface="Verdana"/>
              </a:defRPr>
            </a:lvl6pPr>
            <a:lvl7pPr marL="4267093" lvl="6" indent="-457189">
              <a:spcBef>
                <a:spcPts val="2133"/>
              </a:spcBef>
              <a:spcAft>
                <a:spcPts val="0"/>
              </a:spcAft>
              <a:buSzPts val="1800"/>
              <a:buFont typeface="Verdana"/>
              <a:buChar char="●"/>
              <a:defRPr sz="2400">
                <a:latin typeface="Verdana"/>
                <a:ea typeface="Verdana"/>
                <a:cs typeface="Verdana"/>
                <a:sym typeface="Verdana"/>
              </a:defRPr>
            </a:lvl7pPr>
            <a:lvl8pPr marL="4876678" lvl="7" indent="-457189">
              <a:spcBef>
                <a:spcPts val="2133"/>
              </a:spcBef>
              <a:spcAft>
                <a:spcPts val="0"/>
              </a:spcAft>
              <a:buSzPts val="1800"/>
              <a:buFont typeface="Verdana"/>
              <a:buChar char="○"/>
              <a:defRPr sz="2400">
                <a:latin typeface="Verdana"/>
                <a:ea typeface="Verdana"/>
                <a:cs typeface="Verdana"/>
                <a:sym typeface="Verdana"/>
              </a:defRPr>
            </a:lvl8pPr>
            <a:lvl9pPr marL="5486263" lvl="8" indent="-457189">
              <a:spcBef>
                <a:spcPts val="2133"/>
              </a:spcBef>
              <a:spcAft>
                <a:spcPts val="2133"/>
              </a:spcAft>
              <a:buSzPts val="1800"/>
              <a:buFont typeface="Verdana"/>
              <a:buChar char="■"/>
              <a:defRPr sz="2400">
                <a:latin typeface="Verdana"/>
                <a:ea typeface="Verdana"/>
                <a:cs typeface="Verdana"/>
                <a:sym typeface="Verdana"/>
              </a:defRPr>
            </a:lvl9pPr>
          </a:lstStyle>
          <a:p>
            <a:pPr lvl="0"/>
            <a:r>
              <a:rPr lang="en-US"/>
              <a:t>Click to edit Master text styles</a:t>
            </a:r>
          </a:p>
        </p:txBody>
      </p:sp>
      <p:sp>
        <p:nvSpPr>
          <p:cNvPr id="9" name="Google Shape;29;p4">
            <a:extLst>
              <a:ext uri="{FF2B5EF4-FFF2-40B4-BE49-F238E27FC236}">
                <a16:creationId xmlns:a16="http://schemas.microsoft.com/office/drawing/2014/main" id="{D34BD757-B64C-5341-9F8C-4C7B02691D88}"/>
              </a:ext>
            </a:extLst>
          </p:cNvPr>
          <p:cNvSpPr txBox="1">
            <a:spLocks noGrp="1"/>
          </p:cNvSpPr>
          <p:nvPr>
            <p:ph type="body" idx="10"/>
          </p:nvPr>
        </p:nvSpPr>
        <p:spPr>
          <a:xfrm>
            <a:off x="5728306" y="836085"/>
            <a:ext cx="6253105" cy="5847348"/>
          </a:xfrm>
          <a:prstGeom prst="rect">
            <a:avLst/>
          </a:prstGeom>
        </p:spPr>
        <p:txBody>
          <a:bodyPr spcFirstLastPara="1" wrap="square" lIns="91425" tIns="91425" rIns="91425" bIns="91425" anchor="t" anchorCtr="0">
            <a:noAutofit/>
          </a:bodyPr>
          <a:lstStyle>
            <a:lvl1pPr marL="609585" lvl="0" indent="-457189">
              <a:lnSpc>
                <a:spcPct val="120000"/>
              </a:lnSpc>
              <a:spcBef>
                <a:spcPts val="533"/>
              </a:spcBef>
              <a:spcAft>
                <a:spcPts val="533"/>
              </a:spcAft>
              <a:buSzPts val="1800"/>
              <a:buFont typeface="Verdana"/>
              <a:buChar char="●"/>
              <a:defRPr sz="2400">
                <a:latin typeface="Verdana"/>
                <a:ea typeface="Verdana"/>
                <a:cs typeface="Verdana"/>
                <a:sym typeface="Verdana"/>
              </a:defRPr>
            </a:lvl1pPr>
            <a:lvl2pPr marL="1219170" lvl="1" indent="-457189">
              <a:spcBef>
                <a:spcPts val="2133"/>
              </a:spcBef>
              <a:spcAft>
                <a:spcPts val="0"/>
              </a:spcAft>
              <a:buSzPts val="1800"/>
              <a:buFont typeface="Verdana"/>
              <a:buChar char="○"/>
              <a:defRPr sz="2400">
                <a:latin typeface="Verdana"/>
                <a:ea typeface="Verdana"/>
                <a:cs typeface="Verdana"/>
                <a:sym typeface="Verdana"/>
              </a:defRPr>
            </a:lvl2pPr>
            <a:lvl3pPr marL="1828754" lvl="2" indent="-457189">
              <a:spcBef>
                <a:spcPts val="2133"/>
              </a:spcBef>
              <a:spcAft>
                <a:spcPts val="0"/>
              </a:spcAft>
              <a:buSzPts val="1800"/>
              <a:buFont typeface="Verdana"/>
              <a:buChar char="■"/>
              <a:defRPr sz="2400">
                <a:latin typeface="Verdana"/>
                <a:ea typeface="Verdana"/>
                <a:cs typeface="Verdana"/>
                <a:sym typeface="Verdana"/>
              </a:defRPr>
            </a:lvl3pPr>
            <a:lvl4pPr marL="2438339" lvl="3" indent="-457189">
              <a:spcBef>
                <a:spcPts val="2133"/>
              </a:spcBef>
              <a:spcAft>
                <a:spcPts val="0"/>
              </a:spcAft>
              <a:buSzPts val="1800"/>
              <a:buFont typeface="Verdana"/>
              <a:buChar char="●"/>
              <a:defRPr sz="2400">
                <a:latin typeface="Verdana"/>
                <a:ea typeface="Verdana"/>
                <a:cs typeface="Verdana"/>
                <a:sym typeface="Verdana"/>
              </a:defRPr>
            </a:lvl4pPr>
            <a:lvl5pPr marL="3047924" lvl="4" indent="-457189">
              <a:spcBef>
                <a:spcPts val="2133"/>
              </a:spcBef>
              <a:spcAft>
                <a:spcPts val="0"/>
              </a:spcAft>
              <a:buSzPts val="1800"/>
              <a:buFont typeface="Verdana"/>
              <a:buChar char="○"/>
              <a:defRPr sz="2400">
                <a:latin typeface="Verdana"/>
                <a:ea typeface="Verdana"/>
                <a:cs typeface="Verdana"/>
                <a:sym typeface="Verdana"/>
              </a:defRPr>
            </a:lvl5pPr>
            <a:lvl6pPr marL="3657509" lvl="5" indent="-457189">
              <a:spcBef>
                <a:spcPts val="2133"/>
              </a:spcBef>
              <a:spcAft>
                <a:spcPts val="0"/>
              </a:spcAft>
              <a:buSzPts val="1800"/>
              <a:buFont typeface="Verdana"/>
              <a:buChar char="■"/>
              <a:defRPr sz="2400">
                <a:latin typeface="Verdana"/>
                <a:ea typeface="Verdana"/>
                <a:cs typeface="Verdana"/>
                <a:sym typeface="Verdana"/>
              </a:defRPr>
            </a:lvl6pPr>
            <a:lvl7pPr marL="4267093" lvl="6" indent="-457189">
              <a:spcBef>
                <a:spcPts val="2133"/>
              </a:spcBef>
              <a:spcAft>
                <a:spcPts val="0"/>
              </a:spcAft>
              <a:buSzPts val="1800"/>
              <a:buFont typeface="Verdana"/>
              <a:buChar char="●"/>
              <a:defRPr sz="2400">
                <a:latin typeface="Verdana"/>
                <a:ea typeface="Verdana"/>
                <a:cs typeface="Verdana"/>
                <a:sym typeface="Verdana"/>
              </a:defRPr>
            </a:lvl7pPr>
            <a:lvl8pPr marL="4876678" lvl="7" indent="-457189">
              <a:spcBef>
                <a:spcPts val="2133"/>
              </a:spcBef>
              <a:spcAft>
                <a:spcPts val="0"/>
              </a:spcAft>
              <a:buSzPts val="1800"/>
              <a:buFont typeface="Verdana"/>
              <a:buChar char="○"/>
              <a:defRPr sz="2400">
                <a:latin typeface="Verdana"/>
                <a:ea typeface="Verdana"/>
                <a:cs typeface="Verdana"/>
                <a:sym typeface="Verdana"/>
              </a:defRPr>
            </a:lvl8pPr>
            <a:lvl9pPr marL="5486263" lvl="8" indent="-457189">
              <a:spcBef>
                <a:spcPts val="2133"/>
              </a:spcBef>
              <a:spcAft>
                <a:spcPts val="2133"/>
              </a:spcAft>
              <a:buSzPts val="1800"/>
              <a:buFont typeface="Verdana"/>
              <a:buChar char="■"/>
              <a:defRPr sz="2400">
                <a:latin typeface="Verdana"/>
                <a:ea typeface="Verdana"/>
                <a:cs typeface="Verdana"/>
                <a:sym typeface="Verdana"/>
              </a:defRPr>
            </a:lvl9pPr>
          </a:lstStyle>
          <a:p>
            <a:pPr lvl="0"/>
            <a:r>
              <a:rPr lang="en-US"/>
              <a:t>Click to edit Master text styles</a:t>
            </a:r>
          </a:p>
        </p:txBody>
      </p:sp>
      <p:sp>
        <p:nvSpPr>
          <p:cNvPr id="10" name="Google Shape;24;p4">
            <a:extLst>
              <a:ext uri="{FF2B5EF4-FFF2-40B4-BE49-F238E27FC236}">
                <a16:creationId xmlns:a16="http://schemas.microsoft.com/office/drawing/2014/main" id="{49AEFE09-D6C4-294D-92E1-61561C66FD7B}"/>
              </a:ext>
            </a:extLst>
          </p:cNvPr>
          <p:cNvSpPr/>
          <p:nvPr/>
        </p:nvSpPr>
        <p:spPr>
          <a:xfrm>
            <a:off x="6051666" y="88669"/>
            <a:ext cx="5929745" cy="862131"/>
          </a:xfrm>
          <a:prstGeom prst="rect">
            <a:avLst/>
          </a:prstGeom>
          <a:solidFill>
            <a:srgbClr val="FFC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lang="vi-VN" sz="4267">
              <a:latin typeface="Verdana" panose="020B0604030504040204" pitchFamily="34" charset="0"/>
              <a:ea typeface="Verdana" panose="020B0604030504040204" pitchFamily="34" charset="0"/>
              <a:cs typeface="Verdana" panose="020B0604030504040204" pitchFamily="34" charset="0"/>
            </a:endParaRPr>
          </a:p>
        </p:txBody>
      </p:sp>
      <p:sp>
        <p:nvSpPr>
          <p:cNvPr id="5" name="Text Placeholder 4">
            <a:extLst>
              <a:ext uri="{FF2B5EF4-FFF2-40B4-BE49-F238E27FC236}">
                <a16:creationId xmlns:a16="http://schemas.microsoft.com/office/drawing/2014/main" id="{F381435D-00D5-2E46-A966-68424C76CCC8}"/>
              </a:ext>
            </a:extLst>
          </p:cNvPr>
          <p:cNvSpPr>
            <a:spLocks noGrp="1"/>
          </p:cNvSpPr>
          <p:nvPr>
            <p:ph type="body" sz="quarter" idx="11" hasCustomPrompt="1"/>
          </p:nvPr>
        </p:nvSpPr>
        <p:spPr>
          <a:xfrm>
            <a:off x="280314" y="152040"/>
            <a:ext cx="5308585" cy="735384"/>
          </a:xfrm>
        </p:spPr>
        <p:txBody>
          <a:bodyPr vert="horz" anchor="ctr"/>
          <a:lstStyle>
            <a:lvl1pPr marL="95998" indent="0" algn="l">
              <a:lnSpc>
                <a:spcPct val="100000"/>
              </a:lnSpc>
              <a:buNone/>
              <a:defRPr sz="3467" b="1">
                <a:solidFill>
                  <a:schemeClr val="bg2"/>
                </a:solidFill>
              </a:defRPr>
            </a:lvl1pPr>
            <a:lvl2pPr marL="821246" indent="0">
              <a:buNone/>
              <a:defRPr/>
            </a:lvl2pPr>
          </a:lstStyle>
          <a:p>
            <a:pPr lvl="0"/>
            <a:r>
              <a:rPr lang="en-US"/>
              <a:t>Item A</a:t>
            </a:r>
          </a:p>
        </p:txBody>
      </p:sp>
      <p:sp>
        <p:nvSpPr>
          <p:cNvPr id="11" name="Text Placeholder 4">
            <a:extLst>
              <a:ext uri="{FF2B5EF4-FFF2-40B4-BE49-F238E27FC236}">
                <a16:creationId xmlns:a16="http://schemas.microsoft.com/office/drawing/2014/main" id="{8C80F61F-A519-434C-87D7-9ED7C5A064B8}"/>
              </a:ext>
            </a:extLst>
          </p:cNvPr>
          <p:cNvSpPr>
            <a:spLocks noGrp="1"/>
          </p:cNvSpPr>
          <p:nvPr>
            <p:ph type="body" sz="quarter" idx="12" hasCustomPrompt="1"/>
          </p:nvPr>
        </p:nvSpPr>
        <p:spPr>
          <a:xfrm>
            <a:off x="6201886" y="153769"/>
            <a:ext cx="5666433" cy="735384"/>
          </a:xfrm>
        </p:spPr>
        <p:txBody>
          <a:bodyPr vert="horz" anchor="ctr"/>
          <a:lstStyle>
            <a:lvl1pPr marL="95998" indent="0" algn="l">
              <a:lnSpc>
                <a:spcPct val="100000"/>
              </a:lnSpc>
              <a:buNone/>
              <a:defRPr sz="3467" b="1">
                <a:solidFill>
                  <a:schemeClr val="bg2"/>
                </a:solidFill>
              </a:defRPr>
            </a:lvl1pPr>
            <a:lvl2pPr marL="821246" indent="0">
              <a:buNone/>
              <a:defRPr/>
            </a:lvl2pPr>
          </a:lstStyle>
          <a:p>
            <a:pPr lvl="0"/>
            <a:r>
              <a:rPr lang="en-US"/>
              <a:t>Item B</a:t>
            </a:r>
          </a:p>
        </p:txBody>
      </p:sp>
    </p:spTree>
    <p:extLst>
      <p:ext uri="{BB962C8B-B14F-4D97-AF65-F5344CB8AC3E}">
        <p14:creationId xmlns:p14="http://schemas.microsoft.com/office/powerpoint/2010/main" val="3208588759"/>
      </p:ext>
    </p:extLst>
  </p:cSld>
  <p:clrMapOvr>
    <a:masterClrMapping/>
  </p:clrMapOvr>
  <p:extLst>
    <p:ext uri="{DCECCB84-F9BA-43D5-87BE-67443E8EF086}">
      <p15:sldGuideLst xmlns:p15="http://schemas.microsoft.com/office/powerpoint/2012/main">
        <p15:guide id="1" orient="horz" pos="395">
          <p15:clr>
            <a:srgbClr val="FBAE40"/>
          </p15:clr>
        </p15:guide>
        <p15:guide id="2" pos="28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Empty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80279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EmptyWhit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CA6B3A-911E-F24D-BB0D-EA968747D6D5}"/>
              </a:ext>
            </a:extLst>
          </p:cNvPr>
          <p:cNvSpPr>
            <a:spLocks noGrp="1"/>
          </p:cNvSpPr>
          <p:nvPr>
            <p:ph sz="quarter" idx="10"/>
          </p:nvPr>
        </p:nvSpPr>
        <p:spPr>
          <a:xfrm>
            <a:off x="238897" y="255373"/>
            <a:ext cx="11664779" cy="63678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0431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mptyBlac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4052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EmptyBlack">
    <p:bg>
      <p:bgPr>
        <a:solidFill>
          <a:schemeClr val="bg2"/>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B192DB-C740-4947-A40F-B2CB5B7A4A47}"/>
              </a:ext>
            </a:extLst>
          </p:cNvPr>
          <p:cNvSpPr>
            <a:spLocks noGrp="1"/>
          </p:cNvSpPr>
          <p:nvPr>
            <p:ph sz="quarter" idx="10"/>
          </p:nvPr>
        </p:nvSpPr>
        <p:spPr>
          <a:xfrm>
            <a:off x="256118" y="270933"/>
            <a:ext cx="11639549" cy="6434667"/>
          </a:xfrm>
        </p:spPr>
        <p:txBody>
          <a:bodyPr/>
          <a:lstStyle>
            <a:lvl1pPr>
              <a:lnSpc>
                <a:spcPct val="120000"/>
              </a:lnSpc>
              <a:spcBef>
                <a:spcPts val="800"/>
              </a:spcBef>
              <a:spcAft>
                <a:spcPts val="800"/>
              </a:spcAft>
              <a:defRPr sz="3733">
                <a:solidFill>
                  <a:schemeClr val="bg1"/>
                </a:solidFill>
              </a:defRPr>
            </a:lvl1pPr>
            <a:lvl2pPr>
              <a:lnSpc>
                <a:spcPct val="120000"/>
              </a:lnSpc>
              <a:spcBef>
                <a:spcPts val="800"/>
              </a:spcBef>
              <a:spcAft>
                <a:spcPts val="800"/>
              </a:spcAft>
              <a:defRPr sz="3200">
                <a:solidFill>
                  <a:schemeClr val="bg1"/>
                </a:solidFill>
              </a:defRPr>
            </a:lvl2pPr>
            <a:lvl3pPr>
              <a:lnSpc>
                <a:spcPct val="120000"/>
              </a:lnSpc>
              <a:spcBef>
                <a:spcPts val="800"/>
              </a:spcBef>
              <a:spcAft>
                <a:spcPts val="800"/>
              </a:spcAft>
              <a:defRPr sz="3200">
                <a:solidFill>
                  <a:schemeClr val="bg1"/>
                </a:solidFill>
              </a:defRPr>
            </a:lvl3pPr>
            <a:lvl4pPr>
              <a:lnSpc>
                <a:spcPct val="120000"/>
              </a:lnSpc>
              <a:spcBef>
                <a:spcPts val="800"/>
              </a:spcBef>
              <a:spcAft>
                <a:spcPts val="800"/>
              </a:spcAft>
              <a:defRPr sz="3200">
                <a:solidFill>
                  <a:schemeClr val="bg1"/>
                </a:solidFill>
              </a:defRPr>
            </a:lvl4pPr>
            <a:lvl5pPr>
              <a:lnSpc>
                <a:spcPct val="120000"/>
              </a:lnSpc>
              <a:spcBef>
                <a:spcPts val="800"/>
              </a:spcBef>
              <a:spcAft>
                <a:spcPts val="800"/>
              </a:spcAft>
              <a:defRPr sz="3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8881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Verdana"/>
              <a:buNone/>
              <a:defRPr sz="2800" b="1">
                <a:latin typeface="Verdana"/>
                <a:ea typeface="Verdana"/>
                <a:cs typeface="Verdana"/>
                <a:sym typeface="Verdana"/>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Verdana"/>
              <a:buChar char="●"/>
              <a:defRPr sz="1300">
                <a:solidFill>
                  <a:schemeClr val="accent1"/>
                </a:solidFill>
                <a:latin typeface="Verdana"/>
                <a:ea typeface="Verdana"/>
                <a:cs typeface="Verdana"/>
                <a:sym typeface="Verdana"/>
              </a:defRPr>
            </a:lvl1pPr>
            <a:lvl2pPr marL="914400" lvl="1" indent="-298450">
              <a:lnSpc>
                <a:spcPct val="115000"/>
              </a:lnSpc>
              <a:spcBef>
                <a:spcPts val="1600"/>
              </a:spcBef>
              <a:spcAft>
                <a:spcPts val="0"/>
              </a:spcAft>
              <a:buClr>
                <a:schemeClr val="accent1"/>
              </a:buClr>
              <a:buSzPts val="1100"/>
              <a:buFont typeface="Verdana"/>
              <a:buChar char="○"/>
              <a:defRPr sz="1100">
                <a:solidFill>
                  <a:schemeClr val="accent1"/>
                </a:solidFill>
                <a:latin typeface="Verdana"/>
                <a:ea typeface="Verdana"/>
                <a:cs typeface="Verdana"/>
                <a:sym typeface="Verdana"/>
              </a:defRPr>
            </a:lvl2pPr>
            <a:lvl3pPr marL="1371600" lvl="2" indent="-298450">
              <a:lnSpc>
                <a:spcPct val="115000"/>
              </a:lnSpc>
              <a:spcBef>
                <a:spcPts val="1600"/>
              </a:spcBef>
              <a:spcAft>
                <a:spcPts val="0"/>
              </a:spcAft>
              <a:buClr>
                <a:schemeClr val="accent1"/>
              </a:buClr>
              <a:buSzPts val="1100"/>
              <a:buFont typeface="Verdana"/>
              <a:buChar char="■"/>
              <a:defRPr sz="1100">
                <a:solidFill>
                  <a:schemeClr val="accent1"/>
                </a:solidFill>
                <a:latin typeface="Verdana"/>
                <a:ea typeface="Verdana"/>
                <a:cs typeface="Verdana"/>
                <a:sym typeface="Verdana"/>
              </a:defRPr>
            </a:lvl3pPr>
            <a:lvl4pPr marL="1828800" lvl="3" indent="-298450">
              <a:lnSpc>
                <a:spcPct val="115000"/>
              </a:lnSpc>
              <a:spcBef>
                <a:spcPts val="1600"/>
              </a:spcBef>
              <a:spcAft>
                <a:spcPts val="0"/>
              </a:spcAft>
              <a:buClr>
                <a:schemeClr val="accent1"/>
              </a:buClr>
              <a:buSzPts val="1100"/>
              <a:buFont typeface="Verdana"/>
              <a:buChar char="●"/>
              <a:defRPr sz="1100">
                <a:solidFill>
                  <a:schemeClr val="accent1"/>
                </a:solidFill>
                <a:latin typeface="Verdana"/>
                <a:ea typeface="Verdana"/>
                <a:cs typeface="Verdana"/>
                <a:sym typeface="Verdana"/>
              </a:defRPr>
            </a:lvl4pPr>
            <a:lvl5pPr marL="2286000" lvl="4" indent="-298450">
              <a:lnSpc>
                <a:spcPct val="115000"/>
              </a:lnSpc>
              <a:spcBef>
                <a:spcPts val="1600"/>
              </a:spcBef>
              <a:spcAft>
                <a:spcPts val="0"/>
              </a:spcAft>
              <a:buClr>
                <a:schemeClr val="accent1"/>
              </a:buClr>
              <a:buSzPts val="1100"/>
              <a:buFont typeface="Verdana"/>
              <a:buChar char="○"/>
              <a:defRPr sz="1100">
                <a:solidFill>
                  <a:schemeClr val="accent1"/>
                </a:solidFill>
                <a:latin typeface="Verdana"/>
                <a:ea typeface="Verdana"/>
                <a:cs typeface="Verdana"/>
                <a:sym typeface="Verdana"/>
              </a:defRPr>
            </a:lvl5pPr>
            <a:lvl6pPr marL="2743200" lvl="5" indent="-298450">
              <a:lnSpc>
                <a:spcPct val="115000"/>
              </a:lnSpc>
              <a:spcBef>
                <a:spcPts val="1600"/>
              </a:spcBef>
              <a:spcAft>
                <a:spcPts val="0"/>
              </a:spcAft>
              <a:buClr>
                <a:schemeClr val="accent1"/>
              </a:buClr>
              <a:buSzPts val="1100"/>
              <a:buFont typeface="Verdana"/>
              <a:buChar char="■"/>
              <a:defRPr sz="1100">
                <a:solidFill>
                  <a:schemeClr val="accent1"/>
                </a:solidFill>
                <a:latin typeface="Verdana"/>
                <a:ea typeface="Verdana"/>
                <a:cs typeface="Verdana"/>
                <a:sym typeface="Verdana"/>
              </a:defRPr>
            </a:lvl6pPr>
            <a:lvl7pPr marL="3200400" lvl="6" indent="-298450">
              <a:lnSpc>
                <a:spcPct val="115000"/>
              </a:lnSpc>
              <a:spcBef>
                <a:spcPts val="1600"/>
              </a:spcBef>
              <a:spcAft>
                <a:spcPts val="0"/>
              </a:spcAft>
              <a:buClr>
                <a:schemeClr val="accent1"/>
              </a:buClr>
              <a:buSzPts val="1100"/>
              <a:buFont typeface="Verdana"/>
              <a:buChar char="●"/>
              <a:defRPr sz="1100">
                <a:solidFill>
                  <a:schemeClr val="accent1"/>
                </a:solidFill>
                <a:latin typeface="Verdana"/>
                <a:ea typeface="Verdana"/>
                <a:cs typeface="Verdana"/>
                <a:sym typeface="Verdana"/>
              </a:defRPr>
            </a:lvl7pPr>
            <a:lvl8pPr marL="3657600" lvl="7" indent="-298450">
              <a:lnSpc>
                <a:spcPct val="115000"/>
              </a:lnSpc>
              <a:spcBef>
                <a:spcPts val="1600"/>
              </a:spcBef>
              <a:spcAft>
                <a:spcPts val="0"/>
              </a:spcAft>
              <a:buClr>
                <a:schemeClr val="accent1"/>
              </a:buClr>
              <a:buSzPts val="1100"/>
              <a:buFont typeface="Verdana"/>
              <a:buChar char="○"/>
              <a:defRPr sz="1100">
                <a:solidFill>
                  <a:schemeClr val="accent1"/>
                </a:solidFill>
                <a:latin typeface="Verdana"/>
                <a:ea typeface="Verdana"/>
                <a:cs typeface="Verdana"/>
                <a:sym typeface="Verdana"/>
              </a:defRPr>
            </a:lvl8pPr>
            <a:lvl9pPr marL="4114800" lvl="8" indent="-298450">
              <a:lnSpc>
                <a:spcPct val="115000"/>
              </a:lnSpc>
              <a:spcBef>
                <a:spcPts val="1600"/>
              </a:spcBef>
              <a:spcAft>
                <a:spcPts val="1600"/>
              </a:spcAft>
              <a:buClr>
                <a:schemeClr val="accent1"/>
              </a:buClr>
              <a:buSzPts val="1100"/>
              <a:buFont typeface="Verdana"/>
              <a:buChar char="■"/>
              <a:defRPr sz="1100">
                <a:solidFill>
                  <a:schemeClr val="accent1"/>
                </a:solidFill>
                <a:latin typeface="Verdana"/>
                <a:ea typeface="Verdana"/>
                <a:cs typeface="Verdana"/>
                <a:sym typeface="Verdana"/>
              </a:defRPr>
            </a:lvl9pPr>
          </a:lstStyle>
          <a:p>
            <a:endParaRPr/>
          </a:p>
        </p:txBody>
      </p:sp>
      <p:sp>
        <p:nvSpPr>
          <p:cNvPr id="8" name="Google Shape;8;p1"/>
          <p:cNvSpPr txBox="1">
            <a:spLocks noGrp="1"/>
          </p:cNvSpPr>
          <p:nvPr>
            <p:ph type="sldNum" idx="12"/>
          </p:nvPr>
        </p:nvSpPr>
        <p:spPr>
          <a:xfrm>
            <a:off x="11381736" y="6333135"/>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accent1"/>
                </a:solidFill>
                <a:latin typeface="Lato"/>
                <a:ea typeface="Lato"/>
                <a:cs typeface="Lato"/>
                <a:sym typeface="Lato"/>
              </a:defRPr>
            </a:lvl1pPr>
            <a:lvl2pPr lvl="1" algn="r">
              <a:buNone/>
              <a:defRPr sz="1333">
                <a:solidFill>
                  <a:schemeClr val="accent1"/>
                </a:solidFill>
                <a:latin typeface="Lato"/>
                <a:ea typeface="Lato"/>
                <a:cs typeface="Lato"/>
                <a:sym typeface="Lato"/>
              </a:defRPr>
            </a:lvl2pPr>
            <a:lvl3pPr lvl="2" algn="r">
              <a:buNone/>
              <a:defRPr sz="1333">
                <a:solidFill>
                  <a:schemeClr val="accent1"/>
                </a:solidFill>
                <a:latin typeface="Lato"/>
                <a:ea typeface="Lato"/>
                <a:cs typeface="Lato"/>
                <a:sym typeface="Lato"/>
              </a:defRPr>
            </a:lvl3pPr>
            <a:lvl4pPr lvl="3" algn="r">
              <a:buNone/>
              <a:defRPr sz="1333">
                <a:solidFill>
                  <a:schemeClr val="accent1"/>
                </a:solidFill>
                <a:latin typeface="Lato"/>
                <a:ea typeface="Lato"/>
                <a:cs typeface="Lato"/>
                <a:sym typeface="Lato"/>
              </a:defRPr>
            </a:lvl4pPr>
            <a:lvl5pPr lvl="4" algn="r">
              <a:buNone/>
              <a:defRPr sz="1333">
                <a:solidFill>
                  <a:schemeClr val="accent1"/>
                </a:solidFill>
                <a:latin typeface="Lato"/>
                <a:ea typeface="Lato"/>
                <a:cs typeface="Lato"/>
                <a:sym typeface="Lato"/>
              </a:defRPr>
            </a:lvl5pPr>
            <a:lvl6pPr lvl="5" algn="r">
              <a:buNone/>
              <a:defRPr sz="1333">
                <a:solidFill>
                  <a:schemeClr val="accent1"/>
                </a:solidFill>
                <a:latin typeface="Lato"/>
                <a:ea typeface="Lato"/>
                <a:cs typeface="Lato"/>
                <a:sym typeface="Lato"/>
              </a:defRPr>
            </a:lvl6pPr>
            <a:lvl7pPr lvl="6" algn="r">
              <a:buNone/>
              <a:defRPr sz="1333">
                <a:solidFill>
                  <a:schemeClr val="accent1"/>
                </a:solidFill>
                <a:latin typeface="Lato"/>
                <a:ea typeface="Lato"/>
                <a:cs typeface="Lato"/>
                <a:sym typeface="Lato"/>
              </a:defRPr>
            </a:lvl7pPr>
            <a:lvl8pPr lvl="7" algn="r">
              <a:buNone/>
              <a:defRPr sz="1333">
                <a:solidFill>
                  <a:schemeClr val="accent1"/>
                </a:solidFill>
                <a:latin typeface="Lato"/>
                <a:ea typeface="Lato"/>
                <a:cs typeface="Lato"/>
                <a:sym typeface="Lato"/>
              </a:defRPr>
            </a:lvl8pPr>
            <a:lvl9pPr lvl="8" algn="r">
              <a:buNone/>
              <a:defRPr sz="1333">
                <a:solidFill>
                  <a:schemeClr val="accent1"/>
                </a:solidFill>
                <a:latin typeface="Lato"/>
                <a:ea typeface="Lato"/>
                <a:cs typeface="Lato"/>
                <a:sym typeface="Lato"/>
              </a:defRPr>
            </a:lvl9pPr>
          </a:lstStyle>
          <a:p>
            <a:fld id="{52A33A11-3652-4B2D-B9E6-5977E85A5F19}" type="slidenum">
              <a:rPr lang="en-US" smtClean="0"/>
              <a:t>‹#›</a:t>
            </a:fld>
            <a:endParaRPr lang="en-US"/>
          </a:p>
        </p:txBody>
      </p:sp>
    </p:spTree>
    <p:extLst>
      <p:ext uri="{BB962C8B-B14F-4D97-AF65-F5344CB8AC3E}">
        <p14:creationId xmlns:p14="http://schemas.microsoft.com/office/powerpoint/2010/main" val="1585243206"/>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6A22C-3D84-F556-0467-47C27C08AF6B}"/>
              </a:ext>
            </a:extLst>
          </p:cNvPr>
          <p:cNvSpPr>
            <a:spLocks noGrp="1"/>
          </p:cNvSpPr>
          <p:nvPr>
            <p:ph type="ctrTitle"/>
          </p:nvPr>
        </p:nvSpPr>
        <p:spPr/>
        <p:txBody>
          <a:bodyPr/>
          <a:lstStyle/>
          <a:p>
            <a:r>
              <a:rPr lang="en-US" dirty="0" err="1"/>
              <a:t>ListView</a:t>
            </a:r>
            <a:endParaRPr lang="en-US" dirty="0"/>
          </a:p>
        </p:txBody>
      </p:sp>
    </p:spTree>
    <p:extLst>
      <p:ext uri="{BB962C8B-B14F-4D97-AF65-F5344CB8AC3E}">
        <p14:creationId xmlns:p14="http://schemas.microsoft.com/office/powerpoint/2010/main" val="3581929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5D777-46E5-DEC8-17FC-EF7CEA65DDB4}"/>
              </a:ext>
            </a:extLst>
          </p:cNvPr>
          <p:cNvSpPr>
            <a:spLocks noGrp="1"/>
          </p:cNvSpPr>
          <p:nvPr>
            <p:ph type="title"/>
          </p:nvPr>
        </p:nvSpPr>
        <p:spPr/>
        <p:txBody>
          <a:bodyPr/>
          <a:lstStyle/>
          <a:p>
            <a:r>
              <a:rPr lang="en-VN" dirty="0"/>
              <a:t>Tổng quan về Bloc</a:t>
            </a:r>
          </a:p>
        </p:txBody>
      </p:sp>
      <p:pic>
        <p:nvPicPr>
          <p:cNvPr id="9220" name="Picture 4">
            <a:extLst>
              <a:ext uri="{FF2B5EF4-FFF2-40B4-BE49-F238E27FC236}">
                <a16:creationId xmlns:a16="http://schemas.microsoft.com/office/drawing/2014/main" id="{E0DAF444-A31B-3F28-F028-E557B21659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04615"/>
            <a:ext cx="4857966" cy="38806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BDFE9B9-2DBD-3BA6-95A6-ABD6CA27EDC2}"/>
              </a:ext>
            </a:extLst>
          </p:cNvPr>
          <p:cNvSpPr txBox="1"/>
          <p:nvPr/>
        </p:nvSpPr>
        <p:spPr>
          <a:xfrm>
            <a:off x="5932449" y="1806498"/>
            <a:ext cx="184731" cy="307777"/>
          </a:xfrm>
          <a:prstGeom prst="rect">
            <a:avLst/>
          </a:prstGeom>
          <a:noFill/>
        </p:spPr>
        <p:txBody>
          <a:bodyPr wrap="none" rtlCol="0">
            <a:spAutoFit/>
          </a:bodyPr>
          <a:lstStyle/>
          <a:p>
            <a:endParaRPr lang="en-VN" dirty="0"/>
          </a:p>
        </p:txBody>
      </p:sp>
      <p:sp>
        <p:nvSpPr>
          <p:cNvPr id="5" name="TextBox 4">
            <a:extLst>
              <a:ext uri="{FF2B5EF4-FFF2-40B4-BE49-F238E27FC236}">
                <a16:creationId xmlns:a16="http://schemas.microsoft.com/office/drawing/2014/main" id="{BBB9957F-29D7-1853-FF73-5D522BE74E45}"/>
              </a:ext>
            </a:extLst>
          </p:cNvPr>
          <p:cNvSpPr txBox="1"/>
          <p:nvPr/>
        </p:nvSpPr>
        <p:spPr>
          <a:xfrm>
            <a:off x="4772721" y="2002762"/>
            <a:ext cx="7561685" cy="2862322"/>
          </a:xfrm>
          <a:prstGeom prst="rect">
            <a:avLst/>
          </a:prstGeom>
          <a:noFill/>
        </p:spPr>
        <p:txBody>
          <a:bodyPr wrap="none" rtlCol="0">
            <a:spAutoFit/>
          </a:bodyPr>
          <a:lstStyle/>
          <a:p>
            <a:r>
              <a:rPr lang="en-VN" sz="2000" dirty="0">
                <a:solidFill>
                  <a:schemeClr val="accent1">
                    <a:lumMod val="75000"/>
                  </a:schemeClr>
                </a:solidFill>
              </a:rPr>
              <a:t>Bloc pattern dự trên:</a:t>
            </a:r>
          </a:p>
          <a:p>
            <a:r>
              <a:rPr lang="vi-VN" sz="2000" dirty="0">
                <a:solidFill>
                  <a:schemeClr val="accent1">
                    <a:lumMod val="75000"/>
                  </a:schemeClr>
                </a:solidFill>
              </a:rPr>
              <a:t>1. StreamController: Cung cấp một StreamSink để đưa dữ liệu</a:t>
            </a:r>
            <a:br>
              <a:rPr lang="vi-VN" sz="2000" dirty="0">
                <a:solidFill>
                  <a:schemeClr val="accent1">
                    <a:lumMod val="75000"/>
                  </a:schemeClr>
                </a:solidFill>
              </a:rPr>
            </a:br>
            <a:r>
              <a:rPr lang="vi-VN" sz="2000" dirty="0">
                <a:solidFill>
                  <a:schemeClr val="accent1">
                    <a:lumMod val="75000"/>
                  </a:schemeClr>
                </a:solidFill>
              </a:rPr>
              <a:t>vào Stream và một Stream để lắng nghe dữ liệu.</a:t>
            </a:r>
          </a:p>
          <a:p>
            <a:r>
              <a:rPr lang="vi-VN" sz="2000" dirty="0">
                <a:solidFill>
                  <a:schemeClr val="accent1">
                    <a:lumMod val="75000"/>
                  </a:schemeClr>
                </a:solidFill>
              </a:rPr>
              <a:t>2. StreamBuilder: Là một Widget để lắng nghe Stream và khởi </a:t>
            </a:r>
            <a:br>
              <a:rPr lang="vi-VN" sz="2000" dirty="0">
                <a:solidFill>
                  <a:schemeClr val="accent1">
                    <a:lumMod val="75000"/>
                  </a:schemeClr>
                </a:solidFill>
              </a:rPr>
            </a:br>
            <a:r>
              <a:rPr lang="vi-VN" sz="2000" dirty="0">
                <a:solidFill>
                  <a:schemeClr val="accent1">
                    <a:lumMod val="75000"/>
                  </a:schemeClr>
                </a:solidFill>
              </a:rPr>
              <a:t>chạy lại khi có dữ liệu mới được phát ra bởi Stream.</a:t>
            </a:r>
          </a:p>
          <a:p>
            <a:r>
              <a:rPr lang="vi-VN" sz="2000" dirty="0">
                <a:solidFill>
                  <a:schemeClr val="accent1">
                    <a:lumMod val="75000"/>
                  </a:schemeClr>
                </a:solidFill>
              </a:rPr>
              <a:t>3. StreamSubscription: Cho phép lắng nghe dữ liệu được phát ra</a:t>
            </a:r>
            <a:br>
              <a:rPr lang="vi-VN" sz="2000" dirty="0">
                <a:solidFill>
                  <a:schemeClr val="accent1">
                    <a:lumMod val="75000"/>
                  </a:schemeClr>
                </a:solidFill>
              </a:rPr>
            </a:br>
            <a:r>
              <a:rPr lang="vi-VN" sz="2000" dirty="0">
                <a:solidFill>
                  <a:schemeClr val="accent1">
                    <a:lumMod val="75000"/>
                  </a:schemeClr>
                </a:solidFill>
              </a:rPr>
              <a:t>bởi Stream và đối ứng.</a:t>
            </a:r>
          </a:p>
          <a:p>
            <a:r>
              <a:rPr lang="vi-VN" sz="2000" dirty="0">
                <a:solidFill>
                  <a:schemeClr val="accent1">
                    <a:lumMod val="75000"/>
                  </a:schemeClr>
                </a:solidFill>
              </a:rPr>
              <a:t>4. BlocProvider: Là một Widget thường được sử dụng để chứa</a:t>
            </a:r>
            <a:br>
              <a:rPr lang="vi-VN" sz="2000" dirty="0">
                <a:solidFill>
                  <a:schemeClr val="accent1">
                    <a:lumMod val="75000"/>
                  </a:schemeClr>
                </a:solidFill>
              </a:rPr>
            </a:br>
            <a:r>
              <a:rPr lang="vi-VN" sz="2000" dirty="0">
                <a:solidFill>
                  <a:schemeClr val="accent1">
                    <a:lumMod val="75000"/>
                  </a:schemeClr>
                </a:solidFill>
              </a:rPr>
              <a:t>một BLoC và luôn đáp ứng cho các Widget kế thừa.</a:t>
            </a:r>
            <a:endParaRPr lang="en-VN" sz="2000" dirty="0">
              <a:solidFill>
                <a:schemeClr val="accent1">
                  <a:lumMod val="75000"/>
                </a:schemeClr>
              </a:solidFill>
            </a:endParaRPr>
          </a:p>
        </p:txBody>
      </p:sp>
    </p:spTree>
    <p:extLst>
      <p:ext uri="{BB962C8B-B14F-4D97-AF65-F5344CB8AC3E}">
        <p14:creationId xmlns:p14="http://schemas.microsoft.com/office/powerpoint/2010/main" val="2829275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5B9B9FB-499E-C53F-6BA4-8EEB7EDB4E15}"/>
              </a:ext>
            </a:extLst>
          </p:cNvPr>
          <p:cNvPicPr>
            <a:picLocks noChangeAspect="1"/>
          </p:cNvPicPr>
          <p:nvPr/>
        </p:nvPicPr>
        <p:blipFill>
          <a:blip r:embed="rId2"/>
          <a:stretch>
            <a:fillRect/>
          </a:stretch>
        </p:blipFill>
        <p:spPr>
          <a:xfrm>
            <a:off x="313600" y="1089700"/>
            <a:ext cx="9677400" cy="5626100"/>
          </a:xfrm>
          <a:prstGeom prst="rect">
            <a:avLst/>
          </a:prstGeom>
        </p:spPr>
      </p:pic>
      <p:sp>
        <p:nvSpPr>
          <p:cNvPr id="10" name="Title 1">
            <a:extLst>
              <a:ext uri="{FF2B5EF4-FFF2-40B4-BE49-F238E27FC236}">
                <a16:creationId xmlns:a16="http://schemas.microsoft.com/office/drawing/2014/main" id="{A6CFA10E-FB8B-CA01-2170-CA7BA3697D88}"/>
              </a:ext>
            </a:extLst>
          </p:cNvPr>
          <p:cNvSpPr>
            <a:spLocks noGrp="1"/>
          </p:cNvSpPr>
          <p:nvPr>
            <p:ph type="title"/>
          </p:nvPr>
        </p:nvSpPr>
        <p:spPr>
          <a:xfrm>
            <a:off x="313600" y="142200"/>
            <a:ext cx="11609600" cy="713600"/>
          </a:xfrm>
        </p:spPr>
        <p:txBody>
          <a:bodyPr/>
          <a:lstStyle/>
          <a:p>
            <a:r>
              <a:rPr lang="en-US" dirty="0" err="1"/>
              <a:t>BlocBuilder</a:t>
            </a:r>
            <a:endParaRPr lang="en-US" dirty="0"/>
          </a:p>
        </p:txBody>
      </p:sp>
    </p:spTree>
    <p:extLst>
      <p:ext uri="{BB962C8B-B14F-4D97-AF65-F5344CB8AC3E}">
        <p14:creationId xmlns:p14="http://schemas.microsoft.com/office/powerpoint/2010/main" val="1816905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4C1E4-6996-475B-4AB1-E4AADB1AF421}"/>
              </a:ext>
            </a:extLst>
          </p:cNvPr>
          <p:cNvSpPr>
            <a:spLocks noGrp="1"/>
          </p:cNvSpPr>
          <p:nvPr>
            <p:ph type="title"/>
          </p:nvPr>
        </p:nvSpPr>
        <p:spPr/>
        <p:txBody>
          <a:bodyPr/>
          <a:lstStyle/>
          <a:p>
            <a:r>
              <a:rPr lang="en-VN" dirty="0"/>
              <a:t>Thông số kỹ thuật</a:t>
            </a:r>
          </a:p>
        </p:txBody>
      </p:sp>
      <p:sp>
        <p:nvSpPr>
          <p:cNvPr id="3" name="Text Placeholder 2">
            <a:extLst>
              <a:ext uri="{FF2B5EF4-FFF2-40B4-BE49-F238E27FC236}">
                <a16:creationId xmlns:a16="http://schemas.microsoft.com/office/drawing/2014/main" id="{8D4AFCC4-46DB-679B-473C-E547C11492FE}"/>
              </a:ext>
            </a:extLst>
          </p:cNvPr>
          <p:cNvSpPr>
            <a:spLocks noGrp="1"/>
          </p:cNvSpPr>
          <p:nvPr>
            <p:ph type="body" idx="1"/>
          </p:nvPr>
        </p:nvSpPr>
        <p:spPr/>
        <p:txBody>
          <a:bodyPr/>
          <a:lstStyle/>
          <a:p>
            <a:r>
              <a:rPr lang="en-US" dirty="0" err="1"/>
              <a:t>BlocBuilder</a:t>
            </a:r>
            <a:r>
              <a:rPr lang="en-US" dirty="0"/>
              <a:t> </a:t>
            </a:r>
            <a:r>
              <a:rPr lang="en-US" dirty="0" err="1"/>
              <a:t>là</a:t>
            </a:r>
            <a:r>
              <a:rPr lang="en-US" dirty="0"/>
              <a:t> </a:t>
            </a:r>
            <a:r>
              <a:rPr lang="en-US" dirty="0" err="1"/>
              <a:t>một</a:t>
            </a:r>
            <a:r>
              <a:rPr lang="en-US" dirty="0"/>
              <a:t> widget </a:t>
            </a:r>
            <a:r>
              <a:rPr lang="en-US" dirty="0" err="1"/>
              <a:t>lắng</a:t>
            </a:r>
            <a:r>
              <a:rPr lang="en-US" dirty="0"/>
              <a:t> </a:t>
            </a:r>
            <a:r>
              <a:rPr lang="en-US" dirty="0" err="1"/>
              <a:t>nghe</a:t>
            </a:r>
            <a:r>
              <a:rPr lang="en-US" dirty="0"/>
              <a:t> State </a:t>
            </a:r>
            <a:r>
              <a:rPr lang="en-US" dirty="0" err="1"/>
              <a:t>của</a:t>
            </a:r>
            <a:r>
              <a:rPr lang="en-US" dirty="0"/>
              <a:t> </a:t>
            </a:r>
            <a:r>
              <a:rPr lang="en-US" dirty="0" err="1"/>
              <a:t>một</a:t>
            </a:r>
            <a:r>
              <a:rPr lang="en-US" dirty="0"/>
              <a:t> Bloc </a:t>
            </a:r>
            <a:r>
              <a:rPr lang="en-US" dirty="0" err="1"/>
              <a:t>nào</a:t>
            </a:r>
            <a:r>
              <a:rPr lang="en-US" dirty="0"/>
              <a:t> </a:t>
            </a:r>
            <a:r>
              <a:rPr lang="en-US" dirty="0" err="1"/>
              <a:t>và</a:t>
            </a:r>
            <a:r>
              <a:rPr lang="en-US" dirty="0"/>
              <a:t> </a:t>
            </a:r>
            <a:r>
              <a:rPr lang="en-US" dirty="0" err="1"/>
              <a:t>trả</a:t>
            </a:r>
            <a:r>
              <a:rPr lang="en-US" dirty="0"/>
              <a:t> </a:t>
            </a:r>
            <a:r>
              <a:rPr lang="en-US" dirty="0" err="1"/>
              <a:t>về</a:t>
            </a:r>
            <a:r>
              <a:rPr lang="en-US" dirty="0"/>
              <a:t> </a:t>
            </a:r>
            <a:r>
              <a:rPr lang="en-US" dirty="0" err="1"/>
              <a:t>một</a:t>
            </a:r>
            <a:r>
              <a:rPr lang="en-US" dirty="0"/>
              <a:t> Widget.</a:t>
            </a:r>
          </a:p>
          <a:p>
            <a:r>
              <a:rPr lang="en-US" dirty="0"/>
              <a:t>B</a:t>
            </a:r>
            <a:r>
              <a:rPr lang="en-VN" dirty="0"/>
              <a:t>loc: BlocA(): Là nơi định nghĩa BlocBuilder lắng nghe state của Bloc nào</a:t>
            </a:r>
          </a:p>
          <a:p>
            <a:r>
              <a:rPr lang="en-VN" dirty="0"/>
              <a:t>BuildWhen: Nơi xác định điều kiện lúc nào BlocBuilder được rebuild widget.</a:t>
            </a:r>
          </a:p>
          <a:p>
            <a:r>
              <a:rPr lang="en-US" dirty="0"/>
              <a:t>B</a:t>
            </a:r>
            <a:r>
              <a:rPr lang="en-VN" dirty="0"/>
              <a:t>uilder: Là nơi lắng nghe state, build ra một widget tương ứng cho từng state.</a:t>
            </a:r>
          </a:p>
        </p:txBody>
      </p:sp>
    </p:spTree>
    <p:extLst>
      <p:ext uri="{BB962C8B-B14F-4D97-AF65-F5344CB8AC3E}">
        <p14:creationId xmlns:p14="http://schemas.microsoft.com/office/powerpoint/2010/main" val="1375022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6CFA10E-FB8B-CA01-2170-CA7BA3697D88}"/>
              </a:ext>
            </a:extLst>
          </p:cNvPr>
          <p:cNvSpPr>
            <a:spLocks noGrp="1"/>
          </p:cNvSpPr>
          <p:nvPr>
            <p:ph type="title"/>
          </p:nvPr>
        </p:nvSpPr>
        <p:spPr>
          <a:xfrm>
            <a:off x="313600" y="142200"/>
            <a:ext cx="11609600" cy="713600"/>
          </a:xfrm>
        </p:spPr>
        <p:txBody>
          <a:bodyPr/>
          <a:lstStyle/>
          <a:p>
            <a:r>
              <a:rPr lang="en-US" dirty="0" err="1"/>
              <a:t>BlocListener</a:t>
            </a:r>
            <a:endParaRPr lang="en-US" dirty="0"/>
          </a:p>
        </p:txBody>
      </p:sp>
      <p:pic>
        <p:nvPicPr>
          <p:cNvPr id="2" name="Picture 1">
            <a:extLst>
              <a:ext uri="{FF2B5EF4-FFF2-40B4-BE49-F238E27FC236}">
                <a16:creationId xmlns:a16="http://schemas.microsoft.com/office/drawing/2014/main" id="{CE95BC75-2562-C161-5EB7-69CBCCF6C4D9}"/>
              </a:ext>
            </a:extLst>
          </p:cNvPr>
          <p:cNvPicPr>
            <a:picLocks noChangeAspect="1"/>
          </p:cNvPicPr>
          <p:nvPr/>
        </p:nvPicPr>
        <p:blipFill>
          <a:blip r:embed="rId2"/>
          <a:stretch>
            <a:fillRect/>
          </a:stretch>
        </p:blipFill>
        <p:spPr>
          <a:xfrm>
            <a:off x="206891" y="1128685"/>
            <a:ext cx="9715500" cy="5549900"/>
          </a:xfrm>
          <a:prstGeom prst="rect">
            <a:avLst/>
          </a:prstGeom>
        </p:spPr>
      </p:pic>
    </p:spTree>
    <p:extLst>
      <p:ext uri="{BB962C8B-B14F-4D97-AF65-F5344CB8AC3E}">
        <p14:creationId xmlns:p14="http://schemas.microsoft.com/office/powerpoint/2010/main" val="3040146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4C1E4-6996-475B-4AB1-E4AADB1AF421}"/>
              </a:ext>
            </a:extLst>
          </p:cNvPr>
          <p:cNvSpPr>
            <a:spLocks noGrp="1"/>
          </p:cNvSpPr>
          <p:nvPr>
            <p:ph type="title"/>
          </p:nvPr>
        </p:nvSpPr>
        <p:spPr/>
        <p:txBody>
          <a:bodyPr/>
          <a:lstStyle/>
          <a:p>
            <a:r>
              <a:rPr lang="en-VN" dirty="0"/>
              <a:t>Thông số kỹ thuật</a:t>
            </a:r>
          </a:p>
        </p:txBody>
      </p:sp>
      <p:sp>
        <p:nvSpPr>
          <p:cNvPr id="3" name="Text Placeholder 2">
            <a:extLst>
              <a:ext uri="{FF2B5EF4-FFF2-40B4-BE49-F238E27FC236}">
                <a16:creationId xmlns:a16="http://schemas.microsoft.com/office/drawing/2014/main" id="{8D4AFCC4-46DB-679B-473C-E547C11492FE}"/>
              </a:ext>
            </a:extLst>
          </p:cNvPr>
          <p:cNvSpPr>
            <a:spLocks noGrp="1"/>
          </p:cNvSpPr>
          <p:nvPr>
            <p:ph type="body" idx="1"/>
          </p:nvPr>
        </p:nvSpPr>
        <p:spPr/>
        <p:txBody>
          <a:bodyPr/>
          <a:lstStyle/>
          <a:p>
            <a:r>
              <a:rPr lang="en-US" dirty="0" err="1"/>
              <a:t>BlocListener</a:t>
            </a:r>
            <a:r>
              <a:rPr lang="en-US" dirty="0"/>
              <a:t> </a:t>
            </a:r>
            <a:r>
              <a:rPr lang="en-US" dirty="0" err="1"/>
              <a:t>là</a:t>
            </a:r>
            <a:r>
              <a:rPr lang="en-US" dirty="0"/>
              <a:t> </a:t>
            </a:r>
            <a:r>
              <a:rPr lang="en-US" dirty="0" err="1"/>
              <a:t>một</a:t>
            </a:r>
            <a:r>
              <a:rPr lang="en-US" dirty="0"/>
              <a:t> widget </a:t>
            </a:r>
            <a:r>
              <a:rPr lang="en-US" dirty="0" err="1"/>
              <a:t>lắng</a:t>
            </a:r>
            <a:r>
              <a:rPr lang="en-US" dirty="0"/>
              <a:t> </a:t>
            </a:r>
            <a:r>
              <a:rPr lang="en-US" dirty="0" err="1"/>
              <a:t>nghe</a:t>
            </a:r>
            <a:r>
              <a:rPr lang="en-US" dirty="0"/>
              <a:t> State </a:t>
            </a:r>
            <a:r>
              <a:rPr lang="en-US" dirty="0" err="1"/>
              <a:t>của</a:t>
            </a:r>
            <a:r>
              <a:rPr lang="en-US" dirty="0"/>
              <a:t> </a:t>
            </a:r>
            <a:r>
              <a:rPr lang="en-US" dirty="0" err="1"/>
              <a:t>một</a:t>
            </a:r>
            <a:r>
              <a:rPr lang="en-US" dirty="0"/>
              <a:t> Bloc </a:t>
            </a:r>
            <a:r>
              <a:rPr lang="en-US" dirty="0" err="1"/>
              <a:t>và</a:t>
            </a:r>
            <a:r>
              <a:rPr lang="en-US" dirty="0"/>
              <a:t> </a:t>
            </a:r>
            <a:r>
              <a:rPr lang="en-US" dirty="0" err="1"/>
              <a:t>thực</a:t>
            </a:r>
            <a:r>
              <a:rPr lang="en-US" dirty="0"/>
              <a:t> </a:t>
            </a:r>
            <a:r>
              <a:rPr lang="en-US" dirty="0" err="1"/>
              <a:t>hiện</a:t>
            </a:r>
            <a:r>
              <a:rPr lang="en-US" dirty="0"/>
              <a:t> </a:t>
            </a:r>
            <a:r>
              <a:rPr lang="en-US" dirty="0" err="1"/>
              <a:t>một</a:t>
            </a:r>
            <a:r>
              <a:rPr lang="en-US" dirty="0"/>
              <a:t> </a:t>
            </a:r>
            <a:r>
              <a:rPr lang="en-US" dirty="0" err="1"/>
              <a:t>việc</a:t>
            </a:r>
            <a:r>
              <a:rPr lang="en-US" dirty="0"/>
              <a:t> </a:t>
            </a:r>
            <a:r>
              <a:rPr lang="en-US" dirty="0" err="1"/>
              <a:t>gì</a:t>
            </a:r>
            <a:r>
              <a:rPr lang="en-US" dirty="0"/>
              <a:t> </a:t>
            </a:r>
            <a:r>
              <a:rPr lang="en-US" dirty="0" err="1"/>
              <a:t>đó</a:t>
            </a:r>
            <a:r>
              <a:rPr lang="en-US" dirty="0"/>
              <a:t> </a:t>
            </a:r>
            <a:r>
              <a:rPr lang="en-US" dirty="0" err="1"/>
              <a:t>tương</a:t>
            </a:r>
            <a:r>
              <a:rPr lang="en-US" dirty="0"/>
              <a:t> </a:t>
            </a:r>
            <a:r>
              <a:rPr lang="en-US" dirty="0" err="1"/>
              <a:t>ứng</a:t>
            </a:r>
            <a:r>
              <a:rPr lang="en-US" dirty="0"/>
              <a:t> </a:t>
            </a:r>
            <a:r>
              <a:rPr lang="en-US" dirty="0" err="1"/>
              <a:t>với</a:t>
            </a:r>
            <a:r>
              <a:rPr lang="en-US" dirty="0"/>
              <a:t> </a:t>
            </a:r>
            <a:r>
              <a:rPr lang="en-US" dirty="0" err="1"/>
              <a:t>từng</a:t>
            </a:r>
            <a:r>
              <a:rPr lang="en-US" dirty="0"/>
              <a:t> state (</a:t>
            </a:r>
            <a:r>
              <a:rPr lang="en-US" dirty="0" err="1"/>
              <a:t>SetState</a:t>
            </a:r>
            <a:r>
              <a:rPr lang="en-US" dirty="0"/>
              <a:t>, Navigate </a:t>
            </a:r>
            <a:r>
              <a:rPr lang="en-US" dirty="0" err="1"/>
              <a:t>tới</a:t>
            </a:r>
            <a:r>
              <a:rPr lang="en-US" dirty="0"/>
              <a:t> </a:t>
            </a:r>
            <a:r>
              <a:rPr lang="en-US" dirty="0" err="1"/>
              <a:t>một</a:t>
            </a:r>
            <a:r>
              <a:rPr lang="en-US" dirty="0"/>
              <a:t> </a:t>
            </a:r>
            <a:r>
              <a:rPr lang="en-US" dirty="0" err="1"/>
              <a:t>màn</a:t>
            </a:r>
            <a:r>
              <a:rPr lang="en-US" dirty="0"/>
              <a:t> </a:t>
            </a:r>
            <a:r>
              <a:rPr lang="en-US" dirty="0" err="1"/>
              <a:t>hình</a:t>
            </a:r>
            <a:r>
              <a:rPr lang="en-US" dirty="0"/>
              <a:t> </a:t>
            </a:r>
            <a:r>
              <a:rPr lang="en-US" dirty="0" err="1"/>
              <a:t>khác</a:t>
            </a:r>
            <a:r>
              <a:rPr lang="en-US" dirty="0"/>
              <a:t>…) </a:t>
            </a:r>
          </a:p>
          <a:p>
            <a:r>
              <a:rPr lang="en-US" dirty="0"/>
              <a:t>B</a:t>
            </a:r>
            <a:r>
              <a:rPr lang="en-VN" dirty="0"/>
              <a:t>loc: BlocA(): Là nơi định nghĩa BlocListener lắng nghe state của Bloc nào</a:t>
            </a:r>
          </a:p>
          <a:p>
            <a:r>
              <a:rPr lang="en-VN" dirty="0"/>
              <a:t>ListenerWhen: Nơi xác định điều kiện lúc nào hàm listener sẽ được gọi. </a:t>
            </a:r>
          </a:p>
          <a:p>
            <a:r>
              <a:rPr lang="en-US" dirty="0"/>
              <a:t>Listener</a:t>
            </a:r>
            <a:r>
              <a:rPr lang="en-VN" dirty="0"/>
              <a:t>: Là nơi lắng nghe state, thực hiện các công việc tương ứng với các State.</a:t>
            </a:r>
          </a:p>
          <a:p>
            <a:r>
              <a:rPr lang="en-VN" dirty="0"/>
              <a:t>Ngoài ra chúng ta có </a:t>
            </a:r>
            <a:r>
              <a:rPr lang="en-US" dirty="0" err="1"/>
              <a:t>BlocConsumer</a:t>
            </a:r>
            <a:r>
              <a:rPr lang="en-US" dirty="0"/>
              <a:t> </a:t>
            </a:r>
            <a:r>
              <a:rPr lang="en-US" dirty="0" err="1"/>
              <a:t>là</a:t>
            </a:r>
            <a:r>
              <a:rPr lang="en-US" dirty="0"/>
              <a:t> Widget </a:t>
            </a:r>
            <a:r>
              <a:rPr lang="en-US" dirty="0" err="1"/>
              <a:t>có</a:t>
            </a:r>
            <a:r>
              <a:rPr lang="en-US" dirty="0"/>
              <a:t> </a:t>
            </a:r>
            <a:r>
              <a:rPr lang="en-US" dirty="0" err="1"/>
              <a:t>công</a:t>
            </a:r>
            <a:r>
              <a:rPr lang="en-US" dirty="0"/>
              <a:t> </a:t>
            </a:r>
            <a:r>
              <a:rPr lang="en-US" dirty="0" err="1"/>
              <a:t>dụng</a:t>
            </a:r>
            <a:r>
              <a:rPr lang="en-US" dirty="0"/>
              <a:t> </a:t>
            </a:r>
            <a:r>
              <a:rPr lang="en-US" dirty="0" err="1"/>
              <a:t>của</a:t>
            </a:r>
            <a:r>
              <a:rPr lang="en-US" dirty="0"/>
              <a:t> </a:t>
            </a:r>
            <a:r>
              <a:rPr lang="en-US" dirty="0" err="1"/>
              <a:t>cả</a:t>
            </a:r>
            <a:r>
              <a:rPr lang="en-US" dirty="0"/>
              <a:t> </a:t>
            </a:r>
            <a:r>
              <a:rPr lang="en-US" dirty="0" err="1"/>
              <a:t>BlocListener</a:t>
            </a:r>
            <a:r>
              <a:rPr lang="en-US" dirty="0"/>
              <a:t> </a:t>
            </a:r>
            <a:r>
              <a:rPr lang="en-US" dirty="0" err="1"/>
              <a:t>và</a:t>
            </a:r>
            <a:r>
              <a:rPr lang="en-US" dirty="0"/>
              <a:t> </a:t>
            </a:r>
            <a:r>
              <a:rPr lang="en-US" dirty="0" err="1"/>
              <a:t>BlocBuilder</a:t>
            </a:r>
            <a:r>
              <a:rPr lang="en-US" dirty="0"/>
              <a:t>.</a:t>
            </a:r>
            <a:endParaRPr lang="en-VN" dirty="0"/>
          </a:p>
        </p:txBody>
      </p:sp>
    </p:spTree>
    <p:extLst>
      <p:ext uri="{BB962C8B-B14F-4D97-AF65-F5344CB8AC3E}">
        <p14:creationId xmlns:p14="http://schemas.microsoft.com/office/powerpoint/2010/main" val="1361817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6CFA10E-FB8B-CA01-2170-CA7BA3697D88}"/>
              </a:ext>
            </a:extLst>
          </p:cNvPr>
          <p:cNvSpPr>
            <a:spLocks noGrp="1"/>
          </p:cNvSpPr>
          <p:nvPr>
            <p:ph type="title"/>
          </p:nvPr>
        </p:nvSpPr>
        <p:spPr>
          <a:xfrm>
            <a:off x="313600" y="142200"/>
            <a:ext cx="11609600" cy="713600"/>
          </a:xfrm>
        </p:spPr>
        <p:txBody>
          <a:bodyPr/>
          <a:lstStyle/>
          <a:p>
            <a:r>
              <a:rPr lang="en-US" dirty="0" err="1"/>
              <a:t>MultiBlocListener</a:t>
            </a:r>
            <a:endParaRPr lang="en-US" dirty="0"/>
          </a:p>
        </p:txBody>
      </p:sp>
      <p:pic>
        <p:nvPicPr>
          <p:cNvPr id="3" name="Picture 2">
            <a:extLst>
              <a:ext uri="{FF2B5EF4-FFF2-40B4-BE49-F238E27FC236}">
                <a16:creationId xmlns:a16="http://schemas.microsoft.com/office/drawing/2014/main" id="{B9CB599C-ABA5-B4B2-6DA7-7D99440EE6E8}"/>
              </a:ext>
            </a:extLst>
          </p:cNvPr>
          <p:cNvPicPr>
            <a:picLocks noChangeAspect="1"/>
          </p:cNvPicPr>
          <p:nvPr/>
        </p:nvPicPr>
        <p:blipFill>
          <a:blip r:embed="rId2"/>
          <a:stretch>
            <a:fillRect/>
          </a:stretch>
        </p:blipFill>
        <p:spPr>
          <a:xfrm>
            <a:off x="407329" y="1469483"/>
            <a:ext cx="7340600" cy="4521200"/>
          </a:xfrm>
          <a:prstGeom prst="rect">
            <a:avLst/>
          </a:prstGeom>
        </p:spPr>
      </p:pic>
    </p:spTree>
    <p:extLst>
      <p:ext uri="{BB962C8B-B14F-4D97-AF65-F5344CB8AC3E}">
        <p14:creationId xmlns:p14="http://schemas.microsoft.com/office/powerpoint/2010/main" val="3295537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6CFA10E-FB8B-CA01-2170-CA7BA3697D88}"/>
              </a:ext>
            </a:extLst>
          </p:cNvPr>
          <p:cNvSpPr>
            <a:spLocks noGrp="1"/>
          </p:cNvSpPr>
          <p:nvPr>
            <p:ph type="title"/>
          </p:nvPr>
        </p:nvSpPr>
        <p:spPr>
          <a:xfrm>
            <a:off x="313600" y="142200"/>
            <a:ext cx="11609600" cy="713600"/>
          </a:xfrm>
        </p:spPr>
        <p:txBody>
          <a:bodyPr/>
          <a:lstStyle/>
          <a:p>
            <a:r>
              <a:rPr lang="en-US" dirty="0" err="1"/>
              <a:t>BlocConsummer</a:t>
            </a:r>
            <a:endParaRPr lang="en-US" dirty="0"/>
          </a:p>
        </p:txBody>
      </p:sp>
      <p:pic>
        <p:nvPicPr>
          <p:cNvPr id="4" name="Picture 3">
            <a:extLst>
              <a:ext uri="{FF2B5EF4-FFF2-40B4-BE49-F238E27FC236}">
                <a16:creationId xmlns:a16="http://schemas.microsoft.com/office/drawing/2014/main" id="{97D04BA8-9181-F5D7-D3B3-99EE1C160E93}"/>
              </a:ext>
            </a:extLst>
          </p:cNvPr>
          <p:cNvPicPr>
            <a:picLocks noChangeAspect="1"/>
          </p:cNvPicPr>
          <p:nvPr/>
        </p:nvPicPr>
        <p:blipFill>
          <a:blip r:embed="rId2"/>
          <a:stretch>
            <a:fillRect/>
          </a:stretch>
        </p:blipFill>
        <p:spPr>
          <a:xfrm>
            <a:off x="313600" y="948976"/>
            <a:ext cx="6180549" cy="5766824"/>
          </a:xfrm>
          <a:prstGeom prst="rect">
            <a:avLst/>
          </a:prstGeom>
        </p:spPr>
      </p:pic>
    </p:spTree>
    <p:extLst>
      <p:ext uri="{BB962C8B-B14F-4D97-AF65-F5344CB8AC3E}">
        <p14:creationId xmlns:p14="http://schemas.microsoft.com/office/powerpoint/2010/main" val="1300539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6CFA10E-FB8B-CA01-2170-CA7BA3697D88}"/>
              </a:ext>
            </a:extLst>
          </p:cNvPr>
          <p:cNvSpPr>
            <a:spLocks noGrp="1"/>
          </p:cNvSpPr>
          <p:nvPr>
            <p:ph type="title"/>
          </p:nvPr>
        </p:nvSpPr>
        <p:spPr>
          <a:xfrm>
            <a:off x="313600" y="142200"/>
            <a:ext cx="11609600" cy="713600"/>
          </a:xfrm>
        </p:spPr>
        <p:txBody>
          <a:bodyPr/>
          <a:lstStyle/>
          <a:p>
            <a:r>
              <a:rPr lang="en-US" dirty="0" err="1"/>
              <a:t>BlocProvider</a:t>
            </a:r>
            <a:br>
              <a:rPr lang="en-US" dirty="0"/>
            </a:br>
            <a:endParaRPr lang="en-US" dirty="0"/>
          </a:p>
        </p:txBody>
      </p:sp>
      <p:pic>
        <p:nvPicPr>
          <p:cNvPr id="6" name="Picture 5">
            <a:extLst>
              <a:ext uri="{FF2B5EF4-FFF2-40B4-BE49-F238E27FC236}">
                <a16:creationId xmlns:a16="http://schemas.microsoft.com/office/drawing/2014/main" id="{8EDC525C-96A6-355D-87B4-CB6A3CE9F098}"/>
              </a:ext>
            </a:extLst>
          </p:cNvPr>
          <p:cNvPicPr>
            <a:picLocks noChangeAspect="1"/>
          </p:cNvPicPr>
          <p:nvPr/>
        </p:nvPicPr>
        <p:blipFill>
          <a:blip r:embed="rId2"/>
          <a:stretch>
            <a:fillRect/>
          </a:stretch>
        </p:blipFill>
        <p:spPr>
          <a:xfrm>
            <a:off x="313600" y="1339850"/>
            <a:ext cx="8115300" cy="4178300"/>
          </a:xfrm>
          <a:prstGeom prst="rect">
            <a:avLst/>
          </a:prstGeom>
        </p:spPr>
      </p:pic>
      <p:sp>
        <p:nvSpPr>
          <p:cNvPr id="8" name="TextBox 7">
            <a:extLst>
              <a:ext uri="{FF2B5EF4-FFF2-40B4-BE49-F238E27FC236}">
                <a16:creationId xmlns:a16="http://schemas.microsoft.com/office/drawing/2014/main" id="{CFEE0931-79A0-077D-368E-0B87FC92BB30}"/>
              </a:ext>
            </a:extLst>
          </p:cNvPr>
          <p:cNvSpPr txBox="1"/>
          <p:nvPr/>
        </p:nvSpPr>
        <p:spPr>
          <a:xfrm>
            <a:off x="405353" y="5719011"/>
            <a:ext cx="5938886" cy="461665"/>
          </a:xfrm>
          <a:prstGeom prst="rect">
            <a:avLst/>
          </a:prstGeom>
          <a:noFill/>
        </p:spPr>
        <p:txBody>
          <a:bodyPr wrap="square" rtlCol="0">
            <a:spAutoFit/>
          </a:bodyPr>
          <a:lstStyle/>
          <a:p>
            <a:r>
              <a:rPr lang="en-US" sz="2400" dirty="0" err="1">
                <a:solidFill>
                  <a:schemeClr val="accent1">
                    <a:lumMod val="75000"/>
                  </a:schemeClr>
                </a:solidFill>
              </a:rPr>
              <a:t>BlocProvider.of</a:t>
            </a:r>
            <a:r>
              <a:rPr lang="en-US" sz="2400" dirty="0">
                <a:solidFill>
                  <a:schemeClr val="accent1">
                    <a:lumMod val="75000"/>
                  </a:schemeClr>
                </a:solidFill>
              </a:rPr>
              <a:t>&lt;</a:t>
            </a:r>
            <a:r>
              <a:rPr lang="en-US" sz="2400" dirty="0" err="1">
                <a:solidFill>
                  <a:schemeClr val="accent1">
                    <a:lumMod val="75000"/>
                  </a:schemeClr>
                </a:solidFill>
              </a:rPr>
              <a:t>BlocA</a:t>
            </a:r>
            <a:r>
              <a:rPr lang="en-US" sz="2400" dirty="0">
                <a:solidFill>
                  <a:schemeClr val="accent1">
                    <a:lumMod val="75000"/>
                  </a:schemeClr>
                </a:solidFill>
              </a:rPr>
              <a:t>&gt;(context)</a:t>
            </a:r>
            <a:endParaRPr lang="en-VN" sz="2400" dirty="0">
              <a:solidFill>
                <a:schemeClr val="accent1">
                  <a:lumMod val="75000"/>
                </a:schemeClr>
              </a:solidFill>
            </a:endParaRPr>
          </a:p>
        </p:txBody>
      </p:sp>
    </p:spTree>
    <p:extLst>
      <p:ext uri="{BB962C8B-B14F-4D97-AF65-F5344CB8AC3E}">
        <p14:creationId xmlns:p14="http://schemas.microsoft.com/office/powerpoint/2010/main" val="2597699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6CFA10E-FB8B-CA01-2170-CA7BA3697D88}"/>
              </a:ext>
            </a:extLst>
          </p:cNvPr>
          <p:cNvSpPr>
            <a:spLocks noGrp="1"/>
          </p:cNvSpPr>
          <p:nvPr>
            <p:ph type="title"/>
          </p:nvPr>
        </p:nvSpPr>
        <p:spPr>
          <a:xfrm>
            <a:off x="313600" y="142200"/>
            <a:ext cx="11609600" cy="713600"/>
          </a:xfrm>
        </p:spPr>
        <p:txBody>
          <a:bodyPr/>
          <a:lstStyle/>
          <a:p>
            <a:r>
              <a:rPr lang="en-US" dirty="0" err="1"/>
              <a:t>MultiBlocProvider</a:t>
            </a:r>
            <a:endParaRPr lang="en-US" dirty="0"/>
          </a:p>
        </p:txBody>
      </p:sp>
      <p:pic>
        <p:nvPicPr>
          <p:cNvPr id="2" name="Picture 1">
            <a:extLst>
              <a:ext uri="{FF2B5EF4-FFF2-40B4-BE49-F238E27FC236}">
                <a16:creationId xmlns:a16="http://schemas.microsoft.com/office/drawing/2014/main" id="{37F12265-1387-57A2-9122-979D82946F3A}"/>
              </a:ext>
            </a:extLst>
          </p:cNvPr>
          <p:cNvPicPr>
            <a:picLocks noChangeAspect="1"/>
          </p:cNvPicPr>
          <p:nvPr/>
        </p:nvPicPr>
        <p:blipFill>
          <a:blip r:embed="rId2"/>
          <a:stretch>
            <a:fillRect/>
          </a:stretch>
        </p:blipFill>
        <p:spPr>
          <a:xfrm>
            <a:off x="313600" y="1115970"/>
            <a:ext cx="7192782" cy="5170530"/>
          </a:xfrm>
          <a:prstGeom prst="rect">
            <a:avLst/>
          </a:prstGeom>
        </p:spPr>
      </p:pic>
    </p:spTree>
    <p:extLst>
      <p:ext uri="{BB962C8B-B14F-4D97-AF65-F5344CB8AC3E}">
        <p14:creationId xmlns:p14="http://schemas.microsoft.com/office/powerpoint/2010/main" val="22937808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25FAE-3300-4B34-F32F-86078339A14B}"/>
              </a:ext>
            </a:extLst>
          </p:cNvPr>
          <p:cNvSpPr>
            <a:spLocks noGrp="1"/>
          </p:cNvSpPr>
          <p:nvPr>
            <p:ph type="title"/>
          </p:nvPr>
        </p:nvSpPr>
        <p:spPr/>
        <p:txBody>
          <a:bodyPr/>
          <a:lstStyle/>
          <a:p>
            <a:r>
              <a:rPr lang="en-US" dirty="0" err="1">
                <a:solidFill>
                  <a:schemeClr val="bg1"/>
                </a:solidFill>
              </a:rPr>
              <a:t>Một</a:t>
            </a:r>
            <a:r>
              <a:rPr lang="en-US" dirty="0">
                <a:solidFill>
                  <a:schemeClr val="bg1"/>
                </a:solidFill>
              </a:rPr>
              <a:t> </a:t>
            </a:r>
            <a:r>
              <a:rPr lang="en-US" dirty="0" err="1">
                <a:solidFill>
                  <a:schemeClr val="bg1"/>
                </a:solidFill>
              </a:rPr>
              <a:t>số</a:t>
            </a:r>
            <a:r>
              <a:rPr lang="en-US" dirty="0">
                <a:solidFill>
                  <a:schemeClr val="bg1"/>
                </a:solidFill>
              </a:rPr>
              <a:t> </a:t>
            </a:r>
            <a:r>
              <a:rPr lang="en-US" dirty="0" err="1">
                <a:solidFill>
                  <a:schemeClr val="bg1"/>
                </a:solidFill>
              </a:rPr>
              <a:t>ví</a:t>
            </a:r>
            <a:r>
              <a:rPr lang="en-US" dirty="0">
                <a:solidFill>
                  <a:schemeClr val="bg1"/>
                </a:solidFill>
              </a:rPr>
              <a:t> </a:t>
            </a:r>
            <a:r>
              <a:rPr lang="en-US" dirty="0" err="1">
                <a:solidFill>
                  <a:schemeClr val="bg1"/>
                </a:solidFill>
              </a:rPr>
              <a:t>dụ</a:t>
            </a:r>
            <a:r>
              <a:rPr lang="en-US" dirty="0">
                <a:solidFill>
                  <a:schemeClr val="bg1"/>
                </a:solidFill>
              </a:rPr>
              <a:t> </a:t>
            </a:r>
            <a:r>
              <a:rPr lang="en-US" dirty="0" err="1">
                <a:solidFill>
                  <a:schemeClr val="bg1"/>
                </a:solidFill>
              </a:rPr>
              <a:t>thực</a:t>
            </a:r>
            <a:r>
              <a:rPr lang="en-US" dirty="0">
                <a:solidFill>
                  <a:schemeClr val="bg1"/>
                </a:solidFill>
              </a:rPr>
              <a:t> </a:t>
            </a:r>
            <a:r>
              <a:rPr lang="en-US" dirty="0" err="1">
                <a:solidFill>
                  <a:schemeClr val="bg1"/>
                </a:solidFill>
              </a:rPr>
              <a:t>tế</a:t>
            </a:r>
            <a:endParaRPr lang="en-US" dirty="0">
              <a:solidFill>
                <a:schemeClr val="bg1"/>
              </a:solidFill>
            </a:endParaRPr>
          </a:p>
        </p:txBody>
      </p:sp>
    </p:spTree>
    <p:extLst>
      <p:ext uri="{BB962C8B-B14F-4D97-AF65-F5344CB8AC3E}">
        <p14:creationId xmlns:p14="http://schemas.microsoft.com/office/powerpoint/2010/main" val="2296072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DC075-3DA3-76BE-2520-06848258A9F6}"/>
              </a:ext>
            </a:extLst>
          </p:cNvPr>
          <p:cNvSpPr>
            <a:spLocks noGrp="1"/>
          </p:cNvSpPr>
          <p:nvPr>
            <p:ph type="title"/>
          </p:nvPr>
        </p:nvSpPr>
        <p:spPr/>
        <p:txBody>
          <a:bodyPr/>
          <a:lstStyle/>
          <a:p>
            <a:r>
              <a:rPr lang="en-US" dirty="0" err="1"/>
              <a:t>Nội</a:t>
            </a:r>
            <a:r>
              <a:rPr lang="en-US" dirty="0"/>
              <a:t> dung </a:t>
            </a:r>
            <a:r>
              <a:rPr lang="en-US" dirty="0" err="1"/>
              <a:t>chủ</a:t>
            </a:r>
            <a:r>
              <a:rPr lang="en-US" dirty="0"/>
              <a:t> </a:t>
            </a:r>
            <a:r>
              <a:rPr lang="en-US" dirty="0" err="1"/>
              <a:t>đề</a:t>
            </a:r>
            <a:endParaRPr lang="en-US" dirty="0"/>
          </a:p>
        </p:txBody>
      </p:sp>
      <p:sp>
        <p:nvSpPr>
          <p:cNvPr id="3" name="Text Placeholder 2">
            <a:extLst>
              <a:ext uri="{FF2B5EF4-FFF2-40B4-BE49-F238E27FC236}">
                <a16:creationId xmlns:a16="http://schemas.microsoft.com/office/drawing/2014/main" id="{584ABB7B-B2A2-9A40-58E5-A8F9EA0A296C}"/>
              </a:ext>
            </a:extLst>
          </p:cNvPr>
          <p:cNvSpPr>
            <a:spLocks noGrp="1"/>
          </p:cNvSpPr>
          <p:nvPr>
            <p:ph type="body" idx="1"/>
          </p:nvPr>
        </p:nvSpPr>
        <p:spPr/>
        <p:txBody>
          <a:bodyPr/>
          <a:lstStyle/>
          <a:p>
            <a:r>
              <a:rPr lang="en-US" b="0" i="0" u="none" strike="noStrike" dirty="0" err="1">
                <a:solidFill>
                  <a:srgbClr val="2A2A2A"/>
                </a:solidFill>
                <a:effectLst/>
              </a:rPr>
              <a:t>Giới</a:t>
            </a:r>
            <a:r>
              <a:rPr lang="en-US" b="0" i="0" u="none" strike="noStrike" dirty="0">
                <a:solidFill>
                  <a:srgbClr val="2A2A2A"/>
                </a:solidFill>
                <a:effectLst/>
              </a:rPr>
              <a:t> </a:t>
            </a:r>
            <a:r>
              <a:rPr lang="en-US" b="0" i="0" u="none" strike="noStrike" dirty="0" err="1">
                <a:solidFill>
                  <a:srgbClr val="2A2A2A"/>
                </a:solidFill>
                <a:effectLst/>
              </a:rPr>
              <a:t>thiệu</a:t>
            </a:r>
            <a:r>
              <a:rPr lang="en-US" b="0" i="0" u="none" strike="noStrike" dirty="0">
                <a:solidFill>
                  <a:srgbClr val="2A2A2A"/>
                </a:solidFill>
                <a:effectLst/>
              </a:rPr>
              <a:t> </a:t>
            </a:r>
            <a:r>
              <a:rPr lang="en-US" b="0" i="0" u="none" strike="noStrike" dirty="0" err="1">
                <a:solidFill>
                  <a:srgbClr val="2A2A2A"/>
                </a:solidFill>
                <a:effectLst/>
              </a:rPr>
              <a:t>các</a:t>
            </a:r>
            <a:r>
              <a:rPr lang="en-US" b="0" i="0" u="none" strike="noStrike" dirty="0">
                <a:solidFill>
                  <a:srgbClr val="2A2A2A"/>
                </a:solidFill>
                <a:effectLst/>
              </a:rPr>
              <a:t> </a:t>
            </a:r>
            <a:r>
              <a:rPr lang="en-US" b="0" i="0" u="none" strike="noStrike" dirty="0" err="1">
                <a:solidFill>
                  <a:srgbClr val="2A2A2A"/>
                </a:solidFill>
                <a:effectLst/>
              </a:rPr>
              <a:t>ListView</a:t>
            </a:r>
            <a:r>
              <a:rPr lang="en-US" b="0" i="0" u="none" strike="noStrike" dirty="0">
                <a:solidFill>
                  <a:srgbClr val="2A2A2A"/>
                </a:solidFill>
                <a:effectLst/>
              </a:rPr>
              <a:t> </a:t>
            </a:r>
            <a:r>
              <a:rPr lang="en-US" b="0" i="0" u="none" strike="noStrike" dirty="0" err="1">
                <a:solidFill>
                  <a:srgbClr val="2A2A2A"/>
                </a:solidFill>
                <a:effectLst/>
              </a:rPr>
              <a:t>phổ</a:t>
            </a:r>
            <a:r>
              <a:rPr lang="en-US" b="0" i="0" u="none" strike="noStrike" dirty="0">
                <a:solidFill>
                  <a:srgbClr val="2A2A2A"/>
                </a:solidFill>
                <a:effectLst/>
              </a:rPr>
              <a:t> </a:t>
            </a:r>
            <a:r>
              <a:rPr lang="en-US" b="0" i="0" u="none" strike="noStrike" dirty="0" err="1">
                <a:solidFill>
                  <a:srgbClr val="2A2A2A"/>
                </a:solidFill>
                <a:effectLst/>
              </a:rPr>
              <a:t>biến</a:t>
            </a:r>
            <a:endParaRPr lang="en-US" b="0" i="0" u="none" strike="noStrike" dirty="0">
              <a:solidFill>
                <a:srgbClr val="2A2A2A"/>
              </a:solidFill>
              <a:effectLst/>
            </a:endParaRPr>
          </a:p>
          <a:p>
            <a:r>
              <a:rPr lang="en-US" dirty="0" err="1">
                <a:solidFill>
                  <a:srgbClr val="2A2A2A"/>
                </a:solidFill>
              </a:rPr>
              <a:t>Các</a:t>
            </a:r>
            <a:r>
              <a:rPr lang="en-US" dirty="0">
                <a:solidFill>
                  <a:srgbClr val="2A2A2A"/>
                </a:solidFill>
              </a:rPr>
              <a:t> </a:t>
            </a:r>
            <a:r>
              <a:rPr lang="en-US" dirty="0" err="1">
                <a:solidFill>
                  <a:srgbClr val="2A2A2A"/>
                </a:solidFill>
              </a:rPr>
              <a:t>ví</a:t>
            </a:r>
            <a:r>
              <a:rPr lang="en-US" dirty="0">
                <a:solidFill>
                  <a:srgbClr val="2A2A2A"/>
                </a:solidFill>
              </a:rPr>
              <a:t> </a:t>
            </a:r>
            <a:r>
              <a:rPr lang="en-US" dirty="0" err="1">
                <a:solidFill>
                  <a:srgbClr val="2A2A2A"/>
                </a:solidFill>
              </a:rPr>
              <a:t>dụ</a:t>
            </a:r>
            <a:r>
              <a:rPr lang="en-US" dirty="0">
                <a:solidFill>
                  <a:srgbClr val="2A2A2A"/>
                </a:solidFill>
              </a:rPr>
              <a:t> </a:t>
            </a:r>
            <a:r>
              <a:rPr lang="en-US" dirty="0" err="1">
                <a:solidFill>
                  <a:srgbClr val="2A2A2A"/>
                </a:solidFill>
              </a:rPr>
              <a:t>thức</a:t>
            </a:r>
            <a:r>
              <a:rPr lang="en-US" dirty="0">
                <a:solidFill>
                  <a:srgbClr val="2A2A2A"/>
                </a:solidFill>
              </a:rPr>
              <a:t> </a:t>
            </a:r>
            <a:r>
              <a:rPr lang="en-US" dirty="0" err="1">
                <a:solidFill>
                  <a:srgbClr val="2A2A2A"/>
                </a:solidFill>
              </a:rPr>
              <a:t>tế</a:t>
            </a:r>
            <a:endParaRPr lang="en-US" b="0" i="0" u="none" strike="noStrike" dirty="0">
              <a:solidFill>
                <a:srgbClr val="2A2A2A"/>
              </a:solidFill>
              <a:effectLst/>
            </a:endParaRPr>
          </a:p>
          <a:p>
            <a:r>
              <a:rPr lang="en-US" b="0" i="0" u="none" strike="noStrike" dirty="0">
                <a:solidFill>
                  <a:srgbClr val="2A2A2A"/>
                </a:solidFill>
                <a:effectLst/>
              </a:rPr>
              <a:t>Lazy Load</a:t>
            </a:r>
            <a:endParaRPr lang="en-US" dirty="0">
              <a:solidFill>
                <a:srgbClr val="2A2A2A"/>
              </a:solidFill>
            </a:endParaRPr>
          </a:p>
          <a:p>
            <a:r>
              <a:rPr lang="en-US" dirty="0" err="1">
                <a:solidFill>
                  <a:srgbClr val="2A2A2A"/>
                </a:solidFill>
              </a:rPr>
              <a:t>Thực</a:t>
            </a:r>
            <a:r>
              <a:rPr lang="en-US" dirty="0">
                <a:solidFill>
                  <a:srgbClr val="2A2A2A"/>
                </a:solidFill>
              </a:rPr>
              <a:t> </a:t>
            </a:r>
            <a:r>
              <a:rPr lang="en-US" dirty="0" err="1">
                <a:solidFill>
                  <a:srgbClr val="2A2A2A"/>
                </a:solidFill>
              </a:rPr>
              <a:t>hành</a:t>
            </a:r>
            <a:endParaRPr lang="en-US" dirty="0">
              <a:solidFill>
                <a:srgbClr val="2A2A2A"/>
              </a:solidFill>
            </a:endParaRPr>
          </a:p>
        </p:txBody>
      </p:sp>
    </p:spTree>
    <p:extLst>
      <p:ext uri="{BB962C8B-B14F-4D97-AF65-F5344CB8AC3E}">
        <p14:creationId xmlns:p14="http://schemas.microsoft.com/office/powerpoint/2010/main" val="37678489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4225A-251F-AE2B-DA6D-323BFAFEA07C}"/>
              </a:ext>
            </a:extLst>
          </p:cNvPr>
          <p:cNvSpPr>
            <a:spLocks noGrp="1"/>
          </p:cNvSpPr>
          <p:nvPr>
            <p:ph type="title"/>
          </p:nvPr>
        </p:nvSpPr>
        <p:spPr/>
        <p:txBody>
          <a:bodyPr/>
          <a:lstStyle/>
          <a:p>
            <a:r>
              <a:rPr lang="en-US" dirty="0"/>
              <a:t>1. </a:t>
            </a:r>
            <a:r>
              <a:rPr lang="en-US" dirty="0" err="1"/>
              <a:t>Sử</a:t>
            </a:r>
            <a:r>
              <a:rPr lang="en-US" dirty="0"/>
              <a:t> dung Bloc </a:t>
            </a:r>
            <a:r>
              <a:rPr lang="en-US" dirty="0" err="1"/>
              <a:t>lấy</a:t>
            </a:r>
            <a:r>
              <a:rPr lang="en-US" dirty="0"/>
              <a:t> </a:t>
            </a:r>
            <a:r>
              <a:rPr lang="en-US" dirty="0" err="1"/>
              <a:t>và</a:t>
            </a:r>
            <a:r>
              <a:rPr lang="en-US" dirty="0"/>
              <a:t> </a:t>
            </a:r>
            <a:r>
              <a:rPr lang="en-US" dirty="0" err="1"/>
              <a:t>hiển</a:t>
            </a:r>
            <a:r>
              <a:rPr lang="en-US" dirty="0"/>
              <a:t> </a:t>
            </a:r>
            <a:r>
              <a:rPr lang="en-US" dirty="0" err="1"/>
              <a:t>thị</a:t>
            </a:r>
            <a:r>
              <a:rPr lang="en-US" dirty="0"/>
              <a:t> </a:t>
            </a:r>
            <a:r>
              <a:rPr lang="en-US" dirty="0" err="1"/>
              <a:t>dữ</a:t>
            </a:r>
            <a:r>
              <a:rPr lang="en-US" dirty="0"/>
              <a:t> </a:t>
            </a:r>
            <a:r>
              <a:rPr lang="en-US" dirty="0" err="1"/>
              <a:t>liệu</a:t>
            </a:r>
            <a:endParaRPr lang="en-US" dirty="0"/>
          </a:p>
        </p:txBody>
      </p:sp>
      <p:pic>
        <p:nvPicPr>
          <p:cNvPr id="4" name="Picture 3">
            <a:extLst>
              <a:ext uri="{FF2B5EF4-FFF2-40B4-BE49-F238E27FC236}">
                <a16:creationId xmlns:a16="http://schemas.microsoft.com/office/drawing/2014/main" id="{289E8324-330F-2AA5-C781-A7CA274AA80E}"/>
              </a:ext>
            </a:extLst>
          </p:cNvPr>
          <p:cNvPicPr>
            <a:picLocks noChangeAspect="1"/>
          </p:cNvPicPr>
          <p:nvPr/>
        </p:nvPicPr>
        <p:blipFill>
          <a:blip r:embed="rId2"/>
          <a:stretch>
            <a:fillRect/>
          </a:stretch>
        </p:blipFill>
        <p:spPr>
          <a:xfrm>
            <a:off x="338565" y="1315846"/>
            <a:ext cx="5757435" cy="3415680"/>
          </a:xfrm>
          <a:prstGeom prst="rect">
            <a:avLst/>
          </a:prstGeom>
        </p:spPr>
      </p:pic>
      <p:pic>
        <p:nvPicPr>
          <p:cNvPr id="5" name="Picture 4">
            <a:extLst>
              <a:ext uri="{FF2B5EF4-FFF2-40B4-BE49-F238E27FC236}">
                <a16:creationId xmlns:a16="http://schemas.microsoft.com/office/drawing/2014/main" id="{5C8EA498-3945-44D2-F70A-A95F4379EFB2}"/>
              </a:ext>
            </a:extLst>
          </p:cNvPr>
          <p:cNvPicPr>
            <a:picLocks noChangeAspect="1"/>
          </p:cNvPicPr>
          <p:nvPr/>
        </p:nvPicPr>
        <p:blipFill>
          <a:blip r:embed="rId3"/>
          <a:stretch>
            <a:fillRect/>
          </a:stretch>
        </p:blipFill>
        <p:spPr>
          <a:xfrm>
            <a:off x="6572405" y="1204332"/>
            <a:ext cx="4827388" cy="3527194"/>
          </a:xfrm>
          <a:prstGeom prst="rect">
            <a:avLst/>
          </a:prstGeom>
        </p:spPr>
      </p:pic>
    </p:spTree>
    <p:extLst>
      <p:ext uri="{BB962C8B-B14F-4D97-AF65-F5344CB8AC3E}">
        <p14:creationId xmlns:p14="http://schemas.microsoft.com/office/powerpoint/2010/main" val="34866580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B1928D-48BD-0984-E5E1-2486165B1C25}"/>
              </a:ext>
            </a:extLst>
          </p:cNvPr>
          <p:cNvPicPr>
            <a:picLocks noChangeAspect="1"/>
          </p:cNvPicPr>
          <p:nvPr/>
        </p:nvPicPr>
        <p:blipFill>
          <a:blip r:embed="rId2"/>
          <a:stretch>
            <a:fillRect/>
          </a:stretch>
        </p:blipFill>
        <p:spPr>
          <a:xfrm>
            <a:off x="2578377" y="1045569"/>
            <a:ext cx="6454111" cy="5812431"/>
          </a:xfrm>
          <a:prstGeom prst="rect">
            <a:avLst/>
          </a:prstGeom>
        </p:spPr>
      </p:pic>
      <p:sp>
        <p:nvSpPr>
          <p:cNvPr id="7" name="Title 1">
            <a:extLst>
              <a:ext uri="{FF2B5EF4-FFF2-40B4-BE49-F238E27FC236}">
                <a16:creationId xmlns:a16="http://schemas.microsoft.com/office/drawing/2014/main" id="{7E370804-22C3-D2DA-8D45-6DD0405B793A}"/>
              </a:ext>
            </a:extLst>
          </p:cNvPr>
          <p:cNvSpPr>
            <a:spLocks noGrp="1"/>
          </p:cNvSpPr>
          <p:nvPr>
            <p:ph type="title"/>
          </p:nvPr>
        </p:nvSpPr>
        <p:spPr>
          <a:xfrm>
            <a:off x="313600" y="142200"/>
            <a:ext cx="11609600" cy="713600"/>
          </a:xfrm>
        </p:spPr>
        <p:txBody>
          <a:bodyPr/>
          <a:lstStyle/>
          <a:p>
            <a:r>
              <a:rPr lang="en-US" dirty="0" err="1"/>
              <a:t>Hiển</a:t>
            </a:r>
            <a:r>
              <a:rPr lang="en-US" dirty="0"/>
              <a:t> </a:t>
            </a:r>
            <a:r>
              <a:rPr lang="en-US" dirty="0" err="1"/>
              <a:t>thị</a:t>
            </a:r>
            <a:r>
              <a:rPr lang="en-US" dirty="0"/>
              <a:t> </a:t>
            </a:r>
            <a:r>
              <a:rPr lang="en-US" dirty="0" err="1"/>
              <a:t>giao</a:t>
            </a:r>
            <a:r>
              <a:rPr lang="en-US" dirty="0"/>
              <a:t> </a:t>
            </a:r>
            <a:r>
              <a:rPr lang="en-US" dirty="0" err="1"/>
              <a:t>diện</a:t>
            </a:r>
            <a:r>
              <a:rPr lang="en-US" dirty="0"/>
              <a:t> </a:t>
            </a:r>
            <a:r>
              <a:rPr lang="en-US" dirty="0" err="1"/>
              <a:t>bằng</a:t>
            </a:r>
            <a:r>
              <a:rPr lang="en-US" dirty="0"/>
              <a:t> </a:t>
            </a:r>
            <a:r>
              <a:rPr lang="en-US" dirty="0" err="1"/>
              <a:t>BlocBuilder</a:t>
            </a:r>
            <a:endParaRPr lang="en-US" dirty="0"/>
          </a:p>
        </p:txBody>
      </p:sp>
    </p:spTree>
    <p:extLst>
      <p:ext uri="{BB962C8B-B14F-4D97-AF65-F5344CB8AC3E}">
        <p14:creationId xmlns:p14="http://schemas.microsoft.com/office/powerpoint/2010/main" val="3179054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370804-22C3-D2DA-8D45-6DD0405B793A}"/>
              </a:ext>
            </a:extLst>
          </p:cNvPr>
          <p:cNvSpPr>
            <a:spLocks noGrp="1"/>
          </p:cNvSpPr>
          <p:nvPr>
            <p:ph type="title"/>
          </p:nvPr>
        </p:nvSpPr>
        <p:spPr>
          <a:xfrm>
            <a:off x="313600" y="142200"/>
            <a:ext cx="11609600" cy="713600"/>
          </a:xfrm>
        </p:spPr>
        <p:txBody>
          <a:bodyPr/>
          <a:lstStyle/>
          <a:p>
            <a:r>
              <a:rPr lang="en-US" dirty="0"/>
              <a:t>2. </a:t>
            </a:r>
            <a:r>
              <a:rPr lang="en-US" dirty="0" err="1"/>
              <a:t>Sử</a:t>
            </a:r>
            <a:r>
              <a:rPr lang="en-US" dirty="0"/>
              <a:t> </a:t>
            </a:r>
            <a:r>
              <a:rPr lang="en-US" dirty="0" err="1"/>
              <a:t>dụng</a:t>
            </a:r>
            <a:r>
              <a:rPr lang="en-US" dirty="0"/>
              <a:t> singleton pattern Bloc</a:t>
            </a:r>
          </a:p>
        </p:txBody>
      </p:sp>
      <p:pic>
        <p:nvPicPr>
          <p:cNvPr id="2" name="Picture 1">
            <a:extLst>
              <a:ext uri="{FF2B5EF4-FFF2-40B4-BE49-F238E27FC236}">
                <a16:creationId xmlns:a16="http://schemas.microsoft.com/office/drawing/2014/main" id="{07AEB478-F85D-4495-BE4F-4DACA5744986}"/>
              </a:ext>
            </a:extLst>
          </p:cNvPr>
          <p:cNvPicPr>
            <a:picLocks noChangeAspect="1"/>
          </p:cNvPicPr>
          <p:nvPr/>
        </p:nvPicPr>
        <p:blipFill>
          <a:blip r:embed="rId2"/>
          <a:stretch>
            <a:fillRect/>
          </a:stretch>
        </p:blipFill>
        <p:spPr>
          <a:xfrm>
            <a:off x="442642" y="1059366"/>
            <a:ext cx="7161745" cy="5798634"/>
          </a:xfrm>
          <a:prstGeom prst="rect">
            <a:avLst/>
          </a:prstGeom>
        </p:spPr>
      </p:pic>
      <p:sp>
        <p:nvSpPr>
          <p:cNvPr id="8" name="Rounded Rectangle 7">
            <a:extLst>
              <a:ext uri="{FF2B5EF4-FFF2-40B4-BE49-F238E27FC236}">
                <a16:creationId xmlns:a16="http://schemas.microsoft.com/office/drawing/2014/main" id="{57704B71-2889-831F-569F-971BDCC9E363}"/>
              </a:ext>
            </a:extLst>
          </p:cNvPr>
          <p:cNvSpPr/>
          <p:nvPr/>
        </p:nvSpPr>
        <p:spPr>
          <a:xfrm>
            <a:off x="6365268" y="4243039"/>
            <a:ext cx="5462644" cy="90324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VN"/>
          </a:p>
        </p:txBody>
      </p:sp>
      <p:sp>
        <p:nvSpPr>
          <p:cNvPr id="9" name="TextBox 8">
            <a:extLst>
              <a:ext uri="{FF2B5EF4-FFF2-40B4-BE49-F238E27FC236}">
                <a16:creationId xmlns:a16="http://schemas.microsoft.com/office/drawing/2014/main" id="{1F332B54-866F-92CB-35CB-4DD8247F4A02}"/>
              </a:ext>
            </a:extLst>
          </p:cNvPr>
          <p:cNvSpPr txBox="1"/>
          <p:nvPr/>
        </p:nvSpPr>
        <p:spPr>
          <a:xfrm>
            <a:off x="6479367" y="4330571"/>
            <a:ext cx="3318537" cy="307777"/>
          </a:xfrm>
          <a:prstGeom prst="rect">
            <a:avLst/>
          </a:prstGeom>
          <a:noFill/>
        </p:spPr>
        <p:txBody>
          <a:bodyPr wrap="none" rtlCol="0">
            <a:spAutoFit/>
          </a:bodyPr>
          <a:lstStyle/>
          <a:p>
            <a:r>
              <a:rPr lang="en-US" b="1" dirty="0" err="1"/>
              <a:t>eventBusBloc</a:t>
            </a:r>
            <a:r>
              <a:rPr lang="en-US" dirty="0" err="1"/>
              <a:t>.onReSendOTPEvent</a:t>
            </a:r>
            <a:r>
              <a:rPr lang="en-US" dirty="0"/>
              <a:t>();</a:t>
            </a:r>
            <a:endParaRPr lang="en-VN" dirty="0"/>
          </a:p>
        </p:txBody>
      </p:sp>
      <p:sp>
        <p:nvSpPr>
          <p:cNvPr id="10" name="TextBox 9">
            <a:extLst>
              <a:ext uri="{FF2B5EF4-FFF2-40B4-BE49-F238E27FC236}">
                <a16:creationId xmlns:a16="http://schemas.microsoft.com/office/drawing/2014/main" id="{5DE1E3F6-79C0-8203-CA5C-CF701AAABCE0}"/>
              </a:ext>
            </a:extLst>
          </p:cNvPr>
          <p:cNvSpPr txBox="1"/>
          <p:nvPr/>
        </p:nvSpPr>
        <p:spPr>
          <a:xfrm>
            <a:off x="6479367" y="4714728"/>
            <a:ext cx="4721164" cy="307777"/>
          </a:xfrm>
          <a:prstGeom prst="rect">
            <a:avLst/>
          </a:prstGeom>
          <a:noFill/>
        </p:spPr>
        <p:txBody>
          <a:bodyPr wrap="none" rtlCol="0">
            <a:spAutoFit/>
          </a:bodyPr>
          <a:lstStyle/>
          <a:p>
            <a:r>
              <a:rPr lang="en-US" b="1" dirty="0" err="1"/>
              <a:t>eventBusBloc</a:t>
            </a:r>
            <a:r>
              <a:rPr lang="en-US" dirty="0" err="1"/>
              <a:t>.emitCreateTicketSupportSuccessState</a:t>
            </a:r>
            <a:r>
              <a:rPr lang="en-US" dirty="0"/>
              <a:t>();</a:t>
            </a:r>
            <a:endParaRPr lang="en-VN" dirty="0"/>
          </a:p>
        </p:txBody>
      </p:sp>
    </p:spTree>
    <p:extLst>
      <p:ext uri="{BB962C8B-B14F-4D97-AF65-F5344CB8AC3E}">
        <p14:creationId xmlns:p14="http://schemas.microsoft.com/office/powerpoint/2010/main" val="35585749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CF7A11-CB34-2B22-5D16-11B3ADEC2C42}"/>
              </a:ext>
            </a:extLst>
          </p:cNvPr>
          <p:cNvPicPr>
            <a:picLocks noChangeAspect="1"/>
          </p:cNvPicPr>
          <p:nvPr/>
        </p:nvPicPr>
        <p:blipFill>
          <a:blip r:embed="rId2"/>
          <a:stretch>
            <a:fillRect/>
          </a:stretch>
        </p:blipFill>
        <p:spPr>
          <a:xfrm>
            <a:off x="527979" y="1416050"/>
            <a:ext cx="9842500" cy="4025900"/>
          </a:xfrm>
          <a:prstGeom prst="rect">
            <a:avLst/>
          </a:prstGeom>
        </p:spPr>
      </p:pic>
    </p:spTree>
    <p:extLst>
      <p:ext uri="{BB962C8B-B14F-4D97-AF65-F5344CB8AC3E}">
        <p14:creationId xmlns:p14="http://schemas.microsoft.com/office/powerpoint/2010/main" val="23032596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370804-22C3-D2DA-8D45-6DD0405B793A}"/>
              </a:ext>
            </a:extLst>
          </p:cNvPr>
          <p:cNvSpPr>
            <a:spLocks noGrp="1"/>
          </p:cNvSpPr>
          <p:nvPr>
            <p:ph type="title"/>
          </p:nvPr>
        </p:nvSpPr>
        <p:spPr>
          <a:xfrm>
            <a:off x="313600" y="142200"/>
            <a:ext cx="11609600" cy="713600"/>
          </a:xfrm>
        </p:spPr>
        <p:txBody>
          <a:bodyPr/>
          <a:lstStyle/>
          <a:p>
            <a:r>
              <a:rPr lang="en-US" dirty="0"/>
              <a:t>3. </a:t>
            </a:r>
            <a:r>
              <a:rPr lang="en-US" dirty="0" err="1"/>
              <a:t>Sử</a:t>
            </a:r>
            <a:r>
              <a:rPr lang="en-US" dirty="0"/>
              <a:t> </a:t>
            </a:r>
            <a:r>
              <a:rPr lang="en-US" dirty="0" err="1"/>
              <a:t>dụng</a:t>
            </a:r>
            <a:r>
              <a:rPr lang="en-US" dirty="0"/>
              <a:t> Bloc rebuild </a:t>
            </a:r>
            <a:r>
              <a:rPr lang="en-US" dirty="0" err="1"/>
              <a:t>những</a:t>
            </a:r>
            <a:r>
              <a:rPr lang="en-US" dirty="0"/>
              <a:t> </a:t>
            </a:r>
            <a:r>
              <a:rPr lang="en-US" dirty="0" err="1"/>
              <a:t>nơi</a:t>
            </a:r>
            <a:r>
              <a:rPr lang="en-US" dirty="0"/>
              <a:t> </a:t>
            </a:r>
            <a:r>
              <a:rPr lang="en-US" dirty="0" err="1"/>
              <a:t>cần</a:t>
            </a:r>
            <a:r>
              <a:rPr lang="en-US" dirty="0"/>
              <a:t> </a:t>
            </a:r>
            <a:r>
              <a:rPr lang="en-US" dirty="0" err="1"/>
              <a:t>thiết</a:t>
            </a:r>
            <a:endParaRPr lang="en-US" dirty="0"/>
          </a:p>
        </p:txBody>
      </p:sp>
      <p:pic>
        <p:nvPicPr>
          <p:cNvPr id="3" name="Picture 2">
            <a:extLst>
              <a:ext uri="{FF2B5EF4-FFF2-40B4-BE49-F238E27FC236}">
                <a16:creationId xmlns:a16="http://schemas.microsoft.com/office/drawing/2014/main" id="{405C0863-76FB-4E75-4856-138A7FFBB28E}"/>
              </a:ext>
            </a:extLst>
          </p:cNvPr>
          <p:cNvPicPr>
            <a:picLocks noChangeAspect="1"/>
          </p:cNvPicPr>
          <p:nvPr/>
        </p:nvPicPr>
        <p:blipFill>
          <a:blip r:embed="rId2"/>
          <a:stretch>
            <a:fillRect/>
          </a:stretch>
        </p:blipFill>
        <p:spPr>
          <a:xfrm>
            <a:off x="382867" y="1011926"/>
            <a:ext cx="5713133" cy="5703874"/>
          </a:xfrm>
          <a:prstGeom prst="rect">
            <a:avLst/>
          </a:prstGeom>
        </p:spPr>
      </p:pic>
      <p:sp>
        <p:nvSpPr>
          <p:cNvPr id="11" name="TextBox 10">
            <a:extLst>
              <a:ext uri="{FF2B5EF4-FFF2-40B4-BE49-F238E27FC236}">
                <a16:creationId xmlns:a16="http://schemas.microsoft.com/office/drawing/2014/main" id="{6BB8EFF6-9A34-3C46-E2C7-2204D8898536}"/>
              </a:ext>
            </a:extLst>
          </p:cNvPr>
          <p:cNvSpPr txBox="1"/>
          <p:nvPr/>
        </p:nvSpPr>
        <p:spPr>
          <a:xfrm>
            <a:off x="6096000" y="2459504"/>
            <a:ext cx="5545776" cy="1938992"/>
          </a:xfrm>
          <a:prstGeom prst="rect">
            <a:avLst/>
          </a:prstGeom>
          <a:noFill/>
        </p:spPr>
        <p:txBody>
          <a:bodyPr wrap="square">
            <a:spAutoFit/>
          </a:bodyPr>
          <a:lstStyle/>
          <a:p>
            <a:r>
              <a:rPr lang="en-VN" sz="2400" dirty="0">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rPr>
              <a:t>BlocBuilder có thể giúp chúng ta rebuild UI những nơi cần thiết tránh rebuild toàn bộ màn hình gây tốn tài nguyên máy có thể dẫn đến giật lag.</a:t>
            </a:r>
          </a:p>
        </p:txBody>
      </p:sp>
    </p:spTree>
    <p:extLst>
      <p:ext uri="{BB962C8B-B14F-4D97-AF65-F5344CB8AC3E}">
        <p14:creationId xmlns:p14="http://schemas.microsoft.com/office/powerpoint/2010/main" val="3993755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370804-22C3-D2DA-8D45-6DD0405B793A}"/>
              </a:ext>
            </a:extLst>
          </p:cNvPr>
          <p:cNvSpPr>
            <a:spLocks noGrp="1"/>
          </p:cNvSpPr>
          <p:nvPr>
            <p:ph type="title"/>
          </p:nvPr>
        </p:nvSpPr>
        <p:spPr>
          <a:xfrm>
            <a:off x="313600" y="142200"/>
            <a:ext cx="11609600" cy="713600"/>
          </a:xfrm>
        </p:spPr>
        <p:txBody>
          <a:bodyPr/>
          <a:lstStyle/>
          <a:p>
            <a:r>
              <a:rPr lang="en-US" dirty="0"/>
              <a:t>4. </a:t>
            </a:r>
            <a:r>
              <a:rPr lang="en-US" dirty="0" err="1"/>
              <a:t>Sử</a:t>
            </a:r>
            <a:r>
              <a:rPr lang="en-US" dirty="0"/>
              <a:t> </a:t>
            </a:r>
            <a:r>
              <a:rPr lang="en-US" dirty="0" err="1"/>
              <a:t>dụng</a:t>
            </a:r>
            <a:r>
              <a:rPr lang="en-US" dirty="0"/>
              <a:t> Bloc </a:t>
            </a:r>
            <a:r>
              <a:rPr lang="en-US" dirty="0" err="1"/>
              <a:t>để</a:t>
            </a:r>
            <a:r>
              <a:rPr lang="en-US" dirty="0"/>
              <a:t> show loading, </a:t>
            </a:r>
            <a:r>
              <a:rPr lang="en-US" dirty="0" err="1"/>
              <a:t>snackbar</a:t>
            </a:r>
            <a:r>
              <a:rPr lang="en-US" dirty="0"/>
              <a:t>…</a:t>
            </a:r>
          </a:p>
        </p:txBody>
      </p:sp>
      <p:pic>
        <p:nvPicPr>
          <p:cNvPr id="4" name="Picture 3">
            <a:extLst>
              <a:ext uri="{FF2B5EF4-FFF2-40B4-BE49-F238E27FC236}">
                <a16:creationId xmlns:a16="http://schemas.microsoft.com/office/drawing/2014/main" id="{C5B96183-19D9-6CEE-BF20-DA4C70940276}"/>
              </a:ext>
            </a:extLst>
          </p:cNvPr>
          <p:cNvPicPr>
            <a:picLocks noChangeAspect="1"/>
          </p:cNvPicPr>
          <p:nvPr/>
        </p:nvPicPr>
        <p:blipFill>
          <a:blip r:embed="rId2"/>
          <a:stretch>
            <a:fillRect/>
          </a:stretch>
        </p:blipFill>
        <p:spPr>
          <a:xfrm>
            <a:off x="313600" y="1338146"/>
            <a:ext cx="8387444" cy="4320108"/>
          </a:xfrm>
          <a:prstGeom prst="rect">
            <a:avLst/>
          </a:prstGeom>
        </p:spPr>
      </p:pic>
    </p:spTree>
    <p:extLst>
      <p:ext uri="{BB962C8B-B14F-4D97-AF65-F5344CB8AC3E}">
        <p14:creationId xmlns:p14="http://schemas.microsoft.com/office/powerpoint/2010/main" val="22683150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4BCB91A-F6A1-A8A1-0133-71AAC226BEF6}"/>
              </a:ext>
            </a:extLst>
          </p:cNvPr>
          <p:cNvSpPr>
            <a:spLocks noGrp="1"/>
          </p:cNvSpPr>
          <p:nvPr>
            <p:ph type="body" idx="1"/>
          </p:nvPr>
        </p:nvSpPr>
        <p:spPr/>
        <p:txBody>
          <a:bodyPr/>
          <a:lstStyle/>
          <a:p>
            <a:r>
              <a:rPr lang="en-VN" dirty="0"/>
              <a:t>Khởi tạo các BlocListener, BlocBuilder ngoài cùng, ở trong MaterialApp để lắng nghe các sự kiện show loading, show snackbar, pop up quảng cáo, giới thiệu…</a:t>
            </a:r>
          </a:p>
          <a:p>
            <a:r>
              <a:rPr lang="en-VN" dirty="0"/>
              <a:t>Dùng Bloc để phát những state ở phía trong các màn hình cần sử dụng loading, snackbar…</a:t>
            </a:r>
          </a:p>
          <a:p>
            <a:r>
              <a:rPr lang="en-VN" dirty="0"/>
              <a:t>Vì sử dụng cơ chế stream nên hành động được thực hiện gần như ngay lập tức, không delay, hiệu suất tốt.</a:t>
            </a:r>
          </a:p>
        </p:txBody>
      </p:sp>
    </p:spTree>
    <p:extLst>
      <p:ext uri="{BB962C8B-B14F-4D97-AF65-F5344CB8AC3E}">
        <p14:creationId xmlns:p14="http://schemas.microsoft.com/office/powerpoint/2010/main" val="36038642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6AC6B5-9CDD-A70A-1CF0-AC889FDA9E51}"/>
              </a:ext>
            </a:extLst>
          </p:cNvPr>
          <p:cNvPicPr>
            <a:picLocks noChangeAspect="1"/>
          </p:cNvPicPr>
          <p:nvPr/>
        </p:nvPicPr>
        <p:blipFill>
          <a:blip r:embed="rId2"/>
          <a:stretch>
            <a:fillRect/>
          </a:stretch>
        </p:blipFill>
        <p:spPr>
          <a:xfrm>
            <a:off x="896886" y="943720"/>
            <a:ext cx="4787900" cy="1714500"/>
          </a:xfrm>
          <a:prstGeom prst="rect">
            <a:avLst/>
          </a:prstGeom>
        </p:spPr>
      </p:pic>
      <p:pic>
        <p:nvPicPr>
          <p:cNvPr id="8" name="Picture 7">
            <a:extLst>
              <a:ext uri="{FF2B5EF4-FFF2-40B4-BE49-F238E27FC236}">
                <a16:creationId xmlns:a16="http://schemas.microsoft.com/office/drawing/2014/main" id="{13F0EAB0-097A-6812-4352-A6EE4A72C00B}"/>
              </a:ext>
            </a:extLst>
          </p:cNvPr>
          <p:cNvPicPr>
            <a:picLocks noChangeAspect="1"/>
          </p:cNvPicPr>
          <p:nvPr/>
        </p:nvPicPr>
        <p:blipFill>
          <a:blip r:embed="rId3"/>
          <a:stretch>
            <a:fillRect/>
          </a:stretch>
        </p:blipFill>
        <p:spPr>
          <a:xfrm>
            <a:off x="6507215" y="943720"/>
            <a:ext cx="4915660" cy="1792511"/>
          </a:xfrm>
          <a:prstGeom prst="rect">
            <a:avLst/>
          </a:prstGeom>
        </p:spPr>
      </p:pic>
      <p:pic>
        <p:nvPicPr>
          <p:cNvPr id="9" name="Picture 8">
            <a:extLst>
              <a:ext uri="{FF2B5EF4-FFF2-40B4-BE49-F238E27FC236}">
                <a16:creationId xmlns:a16="http://schemas.microsoft.com/office/drawing/2014/main" id="{E0D7CBAB-9A21-DAC9-BBD7-2866616AE46F}"/>
              </a:ext>
            </a:extLst>
          </p:cNvPr>
          <p:cNvPicPr>
            <a:picLocks noChangeAspect="1"/>
          </p:cNvPicPr>
          <p:nvPr/>
        </p:nvPicPr>
        <p:blipFill>
          <a:blip r:embed="rId4"/>
          <a:stretch>
            <a:fillRect/>
          </a:stretch>
        </p:blipFill>
        <p:spPr>
          <a:xfrm>
            <a:off x="2287394" y="3080679"/>
            <a:ext cx="5593912" cy="3441545"/>
          </a:xfrm>
          <a:prstGeom prst="rect">
            <a:avLst/>
          </a:prstGeom>
        </p:spPr>
      </p:pic>
    </p:spTree>
    <p:extLst>
      <p:ext uri="{BB962C8B-B14F-4D97-AF65-F5344CB8AC3E}">
        <p14:creationId xmlns:p14="http://schemas.microsoft.com/office/powerpoint/2010/main" val="7109199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0D3C-A325-1FB4-2448-F7AB97918ACB}"/>
              </a:ext>
            </a:extLst>
          </p:cNvPr>
          <p:cNvSpPr>
            <a:spLocks noGrp="1"/>
          </p:cNvSpPr>
          <p:nvPr>
            <p:ph type="title"/>
          </p:nvPr>
        </p:nvSpPr>
        <p:spPr/>
        <p:txBody>
          <a:bodyPr/>
          <a:lstStyle/>
          <a:p>
            <a:r>
              <a:rPr lang="en-US" dirty="0" err="1"/>
              <a:t>Ưu</a:t>
            </a:r>
            <a:r>
              <a:rPr lang="en-US" dirty="0"/>
              <a:t> </a:t>
            </a:r>
            <a:r>
              <a:rPr lang="en-US" dirty="0" err="1"/>
              <a:t>và</a:t>
            </a:r>
            <a:r>
              <a:rPr lang="en-US" dirty="0"/>
              <a:t> </a:t>
            </a:r>
            <a:r>
              <a:rPr lang="en-US" dirty="0" err="1"/>
              <a:t>nhược</a:t>
            </a:r>
            <a:r>
              <a:rPr lang="en-US" dirty="0"/>
              <a:t> </a:t>
            </a:r>
            <a:r>
              <a:rPr lang="en-US" dirty="0" err="1"/>
              <a:t>điểm</a:t>
            </a:r>
            <a:r>
              <a:rPr lang="en-US" dirty="0"/>
              <a:t> </a:t>
            </a:r>
            <a:r>
              <a:rPr lang="en-US" dirty="0" err="1"/>
              <a:t>của</a:t>
            </a:r>
            <a:r>
              <a:rPr lang="en-US" dirty="0"/>
              <a:t> Bloc</a:t>
            </a:r>
          </a:p>
        </p:txBody>
      </p:sp>
    </p:spTree>
    <p:extLst>
      <p:ext uri="{BB962C8B-B14F-4D97-AF65-F5344CB8AC3E}">
        <p14:creationId xmlns:p14="http://schemas.microsoft.com/office/powerpoint/2010/main" val="288107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60A62-394F-A280-E504-298B38903000}"/>
              </a:ext>
            </a:extLst>
          </p:cNvPr>
          <p:cNvSpPr>
            <a:spLocks noGrp="1"/>
          </p:cNvSpPr>
          <p:nvPr>
            <p:ph type="title"/>
          </p:nvPr>
        </p:nvSpPr>
        <p:spPr/>
        <p:txBody>
          <a:bodyPr/>
          <a:lstStyle/>
          <a:p>
            <a:r>
              <a:rPr lang="en-US" dirty="0" err="1"/>
              <a:t>Ưu</a:t>
            </a:r>
            <a:r>
              <a:rPr lang="en-US" dirty="0"/>
              <a:t> </a:t>
            </a:r>
            <a:r>
              <a:rPr lang="en-US" dirty="0" err="1"/>
              <a:t>và</a:t>
            </a:r>
            <a:r>
              <a:rPr lang="en-US" dirty="0"/>
              <a:t> </a:t>
            </a:r>
            <a:r>
              <a:rPr lang="en-US" dirty="0" err="1"/>
              <a:t>nhược</a:t>
            </a:r>
            <a:r>
              <a:rPr lang="en-US" dirty="0"/>
              <a:t> </a:t>
            </a:r>
            <a:r>
              <a:rPr lang="en-US" dirty="0" err="1"/>
              <a:t>điểm</a:t>
            </a:r>
            <a:r>
              <a:rPr lang="en-US" dirty="0"/>
              <a:t> </a:t>
            </a:r>
            <a:r>
              <a:rPr lang="en-US" dirty="0" err="1"/>
              <a:t>của</a:t>
            </a:r>
            <a:r>
              <a:rPr lang="en-US" dirty="0"/>
              <a:t> Flutter Bloc</a:t>
            </a:r>
          </a:p>
        </p:txBody>
      </p:sp>
      <p:sp>
        <p:nvSpPr>
          <p:cNvPr id="5" name="TextBox 4">
            <a:extLst>
              <a:ext uri="{FF2B5EF4-FFF2-40B4-BE49-F238E27FC236}">
                <a16:creationId xmlns:a16="http://schemas.microsoft.com/office/drawing/2014/main" id="{A290DC98-904D-D7D6-AEDD-8FC970FFC347}"/>
              </a:ext>
            </a:extLst>
          </p:cNvPr>
          <p:cNvSpPr txBox="1"/>
          <p:nvPr/>
        </p:nvSpPr>
        <p:spPr>
          <a:xfrm>
            <a:off x="418171" y="1681368"/>
            <a:ext cx="10799956" cy="3170099"/>
          </a:xfrm>
          <a:prstGeom prst="rect">
            <a:avLst/>
          </a:prstGeom>
          <a:noFill/>
        </p:spPr>
        <p:txBody>
          <a:bodyPr wrap="square">
            <a:spAutoFit/>
          </a:bodyPr>
          <a:lstStyle/>
          <a:p>
            <a:r>
              <a:rPr lang="en-VN" sz="2000" b="1" dirty="0"/>
              <a:t>Ưu điểm của BLoC</a:t>
            </a:r>
          </a:p>
          <a:p>
            <a:pPr marL="342900" indent="-342900">
              <a:buFont typeface="Arial" panose="020B0604020202020204" pitchFamily="34" charset="0"/>
              <a:buChar char="•"/>
            </a:pPr>
            <a:r>
              <a:rPr lang="en-VN" sz="2000" dirty="0">
                <a:solidFill>
                  <a:schemeClr val="accent1">
                    <a:lumMod val="75000"/>
                  </a:schemeClr>
                </a:solidFill>
              </a:rPr>
              <a:t>Dễ dàng tách logic khỏi giao diện người dùng</a:t>
            </a:r>
          </a:p>
          <a:p>
            <a:pPr marL="342900" indent="-342900">
              <a:buFont typeface="Arial" panose="020B0604020202020204" pitchFamily="34" charset="0"/>
              <a:buChar char="•"/>
            </a:pPr>
            <a:r>
              <a:rPr lang="en-VN" sz="2000" dirty="0">
                <a:solidFill>
                  <a:schemeClr val="accent1">
                    <a:lumMod val="75000"/>
                  </a:schemeClr>
                </a:solidFill>
              </a:rPr>
              <a:t>Dễ testing</a:t>
            </a:r>
          </a:p>
          <a:p>
            <a:pPr marL="342900" indent="-342900">
              <a:buFont typeface="Arial" panose="020B0604020202020204" pitchFamily="34" charset="0"/>
              <a:buChar char="•"/>
            </a:pPr>
            <a:r>
              <a:rPr lang="en-VN" sz="2000" dirty="0">
                <a:solidFill>
                  <a:schemeClr val="accent1">
                    <a:lumMod val="75000"/>
                  </a:schemeClr>
                </a:solidFill>
              </a:rPr>
              <a:t>Dễ maintain và dễ đọc code cho người vào sau </a:t>
            </a:r>
          </a:p>
          <a:p>
            <a:pPr marL="342900" indent="-342900">
              <a:buFont typeface="Arial" panose="020B0604020202020204" pitchFamily="34" charset="0"/>
              <a:buChar char="•"/>
            </a:pPr>
            <a:r>
              <a:rPr lang="en-VN" sz="2000" dirty="0">
                <a:solidFill>
                  <a:schemeClr val="accent1">
                    <a:lumMod val="75000"/>
                  </a:schemeClr>
                </a:solidFill>
              </a:rPr>
              <a:t>Phù hợp cho các project lớn</a:t>
            </a:r>
          </a:p>
          <a:p>
            <a:endParaRPr lang="en-VN" sz="2000" dirty="0">
              <a:solidFill>
                <a:schemeClr val="accent1">
                  <a:lumMod val="75000"/>
                </a:schemeClr>
              </a:solidFill>
            </a:endParaRPr>
          </a:p>
          <a:p>
            <a:r>
              <a:rPr lang="en-VN" sz="2000" b="1" dirty="0"/>
              <a:t>Nhược điểm của BloC</a:t>
            </a:r>
          </a:p>
          <a:p>
            <a:pPr marL="342900" indent="-342900">
              <a:buFont typeface="Arial" panose="020B0604020202020204" pitchFamily="34" charset="0"/>
              <a:buChar char="•"/>
            </a:pPr>
            <a:r>
              <a:rPr lang="en-VN" sz="2000" dirty="0">
                <a:solidFill>
                  <a:schemeClr val="accent1">
                    <a:lumMod val="75000"/>
                  </a:schemeClr>
                </a:solidFill>
              </a:rPr>
              <a:t>Phức tạp, khó học cho người mới bắt đầu</a:t>
            </a:r>
          </a:p>
          <a:p>
            <a:pPr marL="342900" indent="-342900">
              <a:buFont typeface="Arial" panose="020B0604020202020204" pitchFamily="34" charset="0"/>
              <a:buChar char="•"/>
            </a:pPr>
            <a:r>
              <a:rPr lang="en-VN" sz="2000" dirty="0">
                <a:solidFill>
                  <a:schemeClr val="accent1">
                    <a:lumMod val="75000"/>
                  </a:schemeClr>
                </a:solidFill>
              </a:rPr>
              <a:t>Tạo ra nhiều file, cấu trúc project ngày càng phình to. </a:t>
            </a:r>
          </a:p>
          <a:p>
            <a:pPr marL="342900" indent="-342900">
              <a:buFont typeface="Arial" panose="020B0604020202020204" pitchFamily="34" charset="0"/>
              <a:buChar char="•"/>
            </a:pPr>
            <a:r>
              <a:rPr lang="en-VN" sz="2000" dirty="0">
                <a:solidFill>
                  <a:schemeClr val="accent1">
                    <a:lumMod val="75000"/>
                  </a:schemeClr>
                </a:solidFill>
              </a:rPr>
              <a:t>Không phù hợp cho project nhỏ</a:t>
            </a:r>
          </a:p>
        </p:txBody>
      </p:sp>
    </p:spTree>
    <p:extLst>
      <p:ext uri="{BB962C8B-B14F-4D97-AF65-F5344CB8AC3E}">
        <p14:creationId xmlns:p14="http://schemas.microsoft.com/office/powerpoint/2010/main" val="2044750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67B3B-74EE-0714-05D7-7808D2B21592}"/>
              </a:ext>
            </a:extLst>
          </p:cNvPr>
          <p:cNvSpPr>
            <a:spLocks noGrp="1"/>
          </p:cNvSpPr>
          <p:nvPr>
            <p:ph type="title"/>
          </p:nvPr>
        </p:nvSpPr>
        <p:spPr/>
        <p:txBody>
          <a:bodyPr/>
          <a:lstStyle/>
          <a:p>
            <a:r>
              <a:rPr lang="en-US" dirty="0" err="1"/>
              <a:t>Giới</a:t>
            </a:r>
            <a:r>
              <a:rPr lang="en-US" dirty="0"/>
              <a:t> </a:t>
            </a:r>
            <a:r>
              <a:rPr lang="en-US" dirty="0" err="1"/>
              <a:t>thiệu</a:t>
            </a:r>
            <a:r>
              <a:rPr lang="en-US" dirty="0"/>
              <a:t> </a:t>
            </a:r>
            <a:r>
              <a:rPr lang="en-US" dirty="0" err="1"/>
              <a:t>các</a:t>
            </a:r>
            <a:r>
              <a:rPr lang="en-US" dirty="0"/>
              <a:t> </a:t>
            </a:r>
            <a:r>
              <a:rPr lang="en-US" dirty="0" err="1"/>
              <a:t>loại</a:t>
            </a:r>
            <a:r>
              <a:rPr lang="en-US" dirty="0"/>
              <a:t> </a:t>
            </a:r>
            <a:r>
              <a:rPr lang="en-US" dirty="0" err="1"/>
              <a:t>ListView</a:t>
            </a:r>
            <a:r>
              <a:rPr lang="en-US" dirty="0"/>
              <a:t> </a:t>
            </a:r>
            <a:r>
              <a:rPr lang="en-US" dirty="0" err="1"/>
              <a:t>phổ</a:t>
            </a:r>
            <a:r>
              <a:rPr lang="en-US" dirty="0"/>
              <a:t> </a:t>
            </a:r>
            <a:r>
              <a:rPr lang="en-US" dirty="0" err="1"/>
              <a:t>biến</a:t>
            </a:r>
            <a:endParaRPr lang="en-US" dirty="0"/>
          </a:p>
        </p:txBody>
      </p:sp>
    </p:spTree>
    <p:extLst>
      <p:ext uri="{BB962C8B-B14F-4D97-AF65-F5344CB8AC3E}">
        <p14:creationId xmlns:p14="http://schemas.microsoft.com/office/powerpoint/2010/main" val="40876136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EC875-961C-8712-40C7-3D12D194FC8A}"/>
              </a:ext>
            </a:extLst>
          </p:cNvPr>
          <p:cNvSpPr>
            <a:spLocks noGrp="1"/>
          </p:cNvSpPr>
          <p:nvPr>
            <p:ph type="title"/>
          </p:nvPr>
        </p:nvSpPr>
        <p:spPr/>
        <p:txBody>
          <a:bodyPr/>
          <a:lstStyle/>
          <a:p>
            <a:r>
              <a:rPr lang="en-US" dirty="0"/>
              <a:t>Cubit</a:t>
            </a:r>
          </a:p>
        </p:txBody>
      </p:sp>
    </p:spTree>
    <p:extLst>
      <p:ext uri="{BB962C8B-B14F-4D97-AF65-F5344CB8AC3E}">
        <p14:creationId xmlns:p14="http://schemas.microsoft.com/office/powerpoint/2010/main" val="24732785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C6C36-1214-80C6-5287-D4C11C18A3BC}"/>
              </a:ext>
            </a:extLst>
          </p:cNvPr>
          <p:cNvSpPr>
            <a:spLocks noGrp="1"/>
          </p:cNvSpPr>
          <p:nvPr>
            <p:ph type="title"/>
          </p:nvPr>
        </p:nvSpPr>
        <p:spPr/>
        <p:txBody>
          <a:bodyPr/>
          <a:lstStyle/>
          <a:p>
            <a:r>
              <a:rPr lang="en-US" dirty="0"/>
              <a:t>Cubit</a:t>
            </a:r>
          </a:p>
        </p:txBody>
      </p:sp>
      <p:sp>
        <p:nvSpPr>
          <p:cNvPr id="3" name="Text Placeholder 2">
            <a:extLst>
              <a:ext uri="{FF2B5EF4-FFF2-40B4-BE49-F238E27FC236}">
                <a16:creationId xmlns:a16="http://schemas.microsoft.com/office/drawing/2014/main" id="{4651D066-E34B-6A1C-8C01-10AF8B538567}"/>
              </a:ext>
            </a:extLst>
          </p:cNvPr>
          <p:cNvSpPr>
            <a:spLocks noGrp="1"/>
          </p:cNvSpPr>
          <p:nvPr>
            <p:ph type="body" idx="1"/>
          </p:nvPr>
        </p:nvSpPr>
        <p:spPr>
          <a:xfrm>
            <a:off x="174174" y="890210"/>
            <a:ext cx="11609600" cy="1518453"/>
          </a:xfrm>
        </p:spPr>
        <p:txBody>
          <a:bodyPr/>
          <a:lstStyle/>
          <a:p>
            <a:pPr marL="152396" indent="0">
              <a:buNone/>
            </a:pPr>
            <a:r>
              <a:rPr lang="en-US" dirty="0" err="1"/>
              <a:t>Để</a:t>
            </a:r>
            <a:r>
              <a:rPr lang="en-US" dirty="0"/>
              <a:t> </a:t>
            </a:r>
            <a:r>
              <a:rPr lang="en-US" dirty="0" err="1"/>
              <a:t>giảm</a:t>
            </a:r>
            <a:r>
              <a:rPr lang="en-US" dirty="0"/>
              <a:t> </a:t>
            </a:r>
            <a:r>
              <a:rPr lang="en-US" dirty="0" err="1"/>
              <a:t>độ</a:t>
            </a:r>
            <a:r>
              <a:rPr lang="en-US" dirty="0"/>
              <a:t> </a:t>
            </a:r>
            <a:r>
              <a:rPr lang="en-US" dirty="0" err="1"/>
              <a:t>phức</a:t>
            </a:r>
            <a:r>
              <a:rPr lang="en-US" dirty="0"/>
              <a:t> </a:t>
            </a:r>
            <a:r>
              <a:rPr lang="en-US" dirty="0" err="1"/>
              <a:t>tạp</a:t>
            </a:r>
            <a:r>
              <a:rPr lang="en-US" dirty="0"/>
              <a:t> </a:t>
            </a:r>
            <a:r>
              <a:rPr lang="en-US" dirty="0" err="1"/>
              <a:t>và</a:t>
            </a:r>
            <a:r>
              <a:rPr lang="en-US" dirty="0"/>
              <a:t> </a:t>
            </a:r>
            <a:r>
              <a:rPr lang="en-US" dirty="0" err="1"/>
              <a:t>rút</a:t>
            </a:r>
            <a:r>
              <a:rPr lang="en-US" dirty="0"/>
              <a:t> </a:t>
            </a:r>
            <a:r>
              <a:rPr lang="en-US" dirty="0" err="1"/>
              <a:t>rọn</a:t>
            </a:r>
            <a:r>
              <a:rPr lang="en-US" dirty="0"/>
              <a:t> code </a:t>
            </a:r>
            <a:r>
              <a:rPr lang="en-US" dirty="0" err="1"/>
              <a:t>thì</a:t>
            </a:r>
            <a:r>
              <a:rPr lang="en-US" dirty="0"/>
              <a:t> Flutter bloc </a:t>
            </a:r>
            <a:r>
              <a:rPr lang="en-US" dirty="0" err="1"/>
              <a:t>đã</a:t>
            </a:r>
            <a:r>
              <a:rPr lang="en-US" dirty="0"/>
              <a:t> </a:t>
            </a:r>
            <a:r>
              <a:rPr lang="en-US" dirty="0" err="1"/>
              <a:t>bỏ</a:t>
            </a:r>
            <a:r>
              <a:rPr lang="en-US" dirty="0"/>
              <a:t> event, </a:t>
            </a:r>
            <a:r>
              <a:rPr lang="en-US" dirty="0" err="1"/>
              <a:t>từ</a:t>
            </a:r>
            <a:r>
              <a:rPr lang="en-US" dirty="0"/>
              <a:t> UI </a:t>
            </a:r>
            <a:r>
              <a:rPr lang="en-US" dirty="0" err="1"/>
              <a:t>có</a:t>
            </a:r>
            <a:r>
              <a:rPr lang="en-US" dirty="0"/>
              <a:t> </a:t>
            </a:r>
            <a:r>
              <a:rPr lang="en-US" dirty="0" err="1"/>
              <a:t>thẻ</a:t>
            </a:r>
            <a:r>
              <a:rPr lang="en-US" dirty="0"/>
              <a:t> call </a:t>
            </a:r>
            <a:r>
              <a:rPr lang="en-US" dirty="0" err="1"/>
              <a:t>thẳng</a:t>
            </a:r>
            <a:r>
              <a:rPr lang="en-US" dirty="0"/>
              <a:t> </a:t>
            </a:r>
            <a:r>
              <a:rPr lang="en-US" dirty="0" err="1"/>
              <a:t>tới</a:t>
            </a:r>
            <a:r>
              <a:rPr lang="en-US" dirty="0"/>
              <a:t> function =&gt; </a:t>
            </a:r>
            <a:r>
              <a:rPr lang="en-US" dirty="0" err="1"/>
              <a:t>sinh</a:t>
            </a:r>
            <a:r>
              <a:rPr lang="en-US" dirty="0"/>
              <a:t> </a:t>
            </a:r>
            <a:r>
              <a:rPr lang="en-US" dirty="0" err="1"/>
              <a:t>ra</a:t>
            </a:r>
            <a:r>
              <a:rPr lang="en-US" dirty="0"/>
              <a:t> </a:t>
            </a:r>
            <a:r>
              <a:rPr lang="en-US" dirty="0" err="1"/>
              <a:t>khái</a:t>
            </a:r>
            <a:r>
              <a:rPr lang="en-US" dirty="0"/>
              <a:t> </a:t>
            </a:r>
            <a:r>
              <a:rPr lang="en-US" dirty="0" err="1"/>
              <a:t>niệm</a:t>
            </a:r>
            <a:r>
              <a:rPr lang="en-US" dirty="0"/>
              <a:t> Cubit.</a:t>
            </a:r>
          </a:p>
        </p:txBody>
      </p:sp>
      <p:pic>
        <p:nvPicPr>
          <p:cNvPr id="5" name="Picture 4">
            <a:extLst>
              <a:ext uri="{FF2B5EF4-FFF2-40B4-BE49-F238E27FC236}">
                <a16:creationId xmlns:a16="http://schemas.microsoft.com/office/drawing/2014/main" id="{8F740FAC-4F24-9424-7C0F-7CB59C73901D}"/>
              </a:ext>
            </a:extLst>
          </p:cNvPr>
          <p:cNvPicPr>
            <a:picLocks noChangeAspect="1"/>
          </p:cNvPicPr>
          <p:nvPr/>
        </p:nvPicPr>
        <p:blipFill>
          <a:blip r:embed="rId2"/>
          <a:stretch>
            <a:fillRect/>
          </a:stretch>
        </p:blipFill>
        <p:spPr>
          <a:xfrm>
            <a:off x="424083" y="2232313"/>
            <a:ext cx="4812096" cy="1702392"/>
          </a:xfrm>
          <a:prstGeom prst="rect">
            <a:avLst/>
          </a:prstGeom>
        </p:spPr>
      </p:pic>
      <p:pic>
        <p:nvPicPr>
          <p:cNvPr id="6" name="Picture 5">
            <a:extLst>
              <a:ext uri="{FF2B5EF4-FFF2-40B4-BE49-F238E27FC236}">
                <a16:creationId xmlns:a16="http://schemas.microsoft.com/office/drawing/2014/main" id="{C5BE2414-78E4-57F4-43D9-5014DE9101B6}"/>
              </a:ext>
            </a:extLst>
          </p:cNvPr>
          <p:cNvPicPr>
            <a:picLocks noChangeAspect="1"/>
          </p:cNvPicPr>
          <p:nvPr/>
        </p:nvPicPr>
        <p:blipFill>
          <a:blip r:embed="rId3"/>
          <a:stretch>
            <a:fillRect/>
          </a:stretch>
        </p:blipFill>
        <p:spPr>
          <a:xfrm>
            <a:off x="5486088" y="2232313"/>
            <a:ext cx="6297686" cy="3735477"/>
          </a:xfrm>
          <a:prstGeom prst="rect">
            <a:avLst/>
          </a:prstGeom>
        </p:spPr>
      </p:pic>
    </p:spTree>
    <p:extLst>
      <p:ext uri="{BB962C8B-B14F-4D97-AF65-F5344CB8AC3E}">
        <p14:creationId xmlns:p14="http://schemas.microsoft.com/office/powerpoint/2010/main" val="32965863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C902A-765D-DD6F-AAF2-3E5DB3666D80}"/>
              </a:ext>
            </a:extLst>
          </p:cNvPr>
          <p:cNvSpPr>
            <a:spLocks noGrp="1"/>
          </p:cNvSpPr>
          <p:nvPr>
            <p:ph type="title"/>
          </p:nvPr>
        </p:nvSpPr>
        <p:spPr>
          <a:xfrm>
            <a:off x="972600" y="1763266"/>
            <a:ext cx="10251200" cy="3185805"/>
          </a:xfrm>
        </p:spPr>
        <p:txBody>
          <a:bodyPr/>
          <a:lstStyle/>
          <a:p>
            <a:r>
              <a:rPr lang="en-US" dirty="0"/>
              <a:t>Thanks for watching!</a:t>
            </a:r>
            <a:br>
              <a:rPr lang="vi-VN" dirty="0"/>
            </a:br>
            <a:br>
              <a:rPr lang="vi-VN" dirty="0"/>
            </a:br>
            <a:endParaRPr lang="en-US" dirty="0"/>
          </a:p>
        </p:txBody>
      </p:sp>
    </p:spTree>
    <p:extLst>
      <p:ext uri="{BB962C8B-B14F-4D97-AF65-F5344CB8AC3E}">
        <p14:creationId xmlns:p14="http://schemas.microsoft.com/office/powerpoint/2010/main" val="2612855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5D777-46E5-DEC8-17FC-EF7CEA65DDB4}"/>
              </a:ext>
            </a:extLst>
          </p:cNvPr>
          <p:cNvSpPr>
            <a:spLocks noGrp="1"/>
          </p:cNvSpPr>
          <p:nvPr>
            <p:ph type="title"/>
          </p:nvPr>
        </p:nvSpPr>
        <p:spPr/>
        <p:txBody>
          <a:bodyPr/>
          <a:lstStyle/>
          <a:p>
            <a:r>
              <a:rPr lang="en-VN" dirty="0"/>
              <a:t>ListView</a:t>
            </a:r>
            <a:br>
              <a:rPr lang="en-VN" dirty="0"/>
            </a:br>
            <a:endParaRPr lang="en-VN" dirty="0"/>
          </a:p>
        </p:txBody>
      </p:sp>
      <p:sp>
        <p:nvSpPr>
          <p:cNvPr id="4" name="TextBox 3">
            <a:extLst>
              <a:ext uri="{FF2B5EF4-FFF2-40B4-BE49-F238E27FC236}">
                <a16:creationId xmlns:a16="http://schemas.microsoft.com/office/drawing/2014/main" id="{6BDFE9B9-2DBD-3BA6-95A6-ABD6CA27EDC2}"/>
              </a:ext>
            </a:extLst>
          </p:cNvPr>
          <p:cNvSpPr txBox="1"/>
          <p:nvPr/>
        </p:nvSpPr>
        <p:spPr>
          <a:xfrm>
            <a:off x="5932449" y="1806498"/>
            <a:ext cx="184731" cy="307777"/>
          </a:xfrm>
          <a:prstGeom prst="rect">
            <a:avLst/>
          </a:prstGeom>
          <a:noFill/>
        </p:spPr>
        <p:txBody>
          <a:bodyPr wrap="none" rtlCol="0">
            <a:spAutoFit/>
          </a:bodyPr>
          <a:lstStyle/>
          <a:p>
            <a:endParaRPr lang="en-VN" dirty="0"/>
          </a:p>
        </p:txBody>
      </p:sp>
      <p:pic>
        <p:nvPicPr>
          <p:cNvPr id="6" name="Picture 5">
            <a:extLst>
              <a:ext uri="{FF2B5EF4-FFF2-40B4-BE49-F238E27FC236}">
                <a16:creationId xmlns:a16="http://schemas.microsoft.com/office/drawing/2014/main" id="{7219229A-23BC-9AF0-F73C-99CC35FDA13F}"/>
              </a:ext>
            </a:extLst>
          </p:cNvPr>
          <p:cNvPicPr>
            <a:picLocks noChangeAspect="1"/>
          </p:cNvPicPr>
          <p:nvPr/>
        </p:nvPicPr>
        <p:blipFill>
          <a:blip r:embed="rId2"/>
          <a:stretch>
            <a:fillRect/>
          </a:stretch>
        </p:blipFill>
        <p:spPr>
          <a:xfrm>
            <a:off x="203200" y="1651000"/>
            <a:ext cx="5894126" cy="3556800"/>
          </a:xfrm>
          <a:prstGeom prst="rect">
            <a:avLst/>
          </a:prstGeom>
        </p:spPr>
      </p:pic>
      <p:sp>
        <p:nvSpPr>
          <p:cNvPr id="7" name="TextBox 6">
            <a:extLst>
              <a:ext uri="{FF2B5EF4-FFF2-40B4-BE49-F238E27FC236}">
                <a16:creationId xmlns:a16="http://schemas.microsoft.com/office/drawing/2014/main" id="{CCF78A07-CEF3-D11C-BF78-12510D478A9D}"/>
              </a:ext>
            </a:extLst>
          </p:cNvPr>
          <p:cNvSpPr txBox="1"/>
          <p:nvPr/>
        </p:nvSpPr>
        <p:spPr>
          <a:xfrm>
            <a:off x="7863840" y="2388198"/>
            <a:ext cx="184731" cy="307777"/>
          </a:xfrm>
          <a:prstGeom prst="rect">
            <a:avLst/>
          </a:prstGeom>
          <a:noFill/>
        </p:spPr>
        <p:txBody>
          <a:bodyPr wrap="none" rtlCol="0">
            <a:spAutoFit/>
          </a:bodyPr>
          <a:lstStyle/>
          <a:p>
            <a:endParaRPr lang="en-VN" dirty="0"/>
          </a:p>
        </p:txBody>
      </p:sp>
      <p:sp>
        <p:nvSpPr>
          <p:cNvPr id="8" name="TextBox 7">
            <a:extLst>
              <a:ext uri="{FF2B5EF4-FFF2-40B4-BE49-F238E27FC236}">
                <a16:creationId xmlns:a16="http://schemas.microsoft.com/office/drawing/2014/main" id="{9E074278-BEDF-E4F8-E4B1-7237074975F0}"/>
              </a:ext>
            </a:extLst>
          </p:cNvPr>
          <p:cNvSpPr txBox="1"/>
          <p:nvPr/>
        </p:nvSpPr>
        <p:spPr>
          <a:xfrm>
            <a:off x="6117180" y="1543424"/>
            <a:ext cx="6240811" cy="4770537"/>
          </a:xfrm>
          <a:prstGeom prst="rect">
            <a:avLst/>
          </a:prstGeom>
          <a:noFill/>
        </p:spPr>
        <p:txBody>
          <a:bodyPr wrap="none" rtlCol="0">
            <a:spAutoFit/>
          </a:bodyPr>
          <a:lstStyle/>
          <a:p>
            <a:r>
              <a:rPr lang="en-US" sz="1600" b="1" dirty="0"/>
              <a:t>P</a:t>
            </a:r>
            <a:r>
              <a:rPr lang="en-VN" sz="1600" b="1" dirty="0"/>
              <a:t>adding</a:t>
            </a:r>
            <a:r>
              <a:rPr lang="en-VN" sz="1600" dirty="0"/>
              <a:t>: defaut là padding top 16px</a:t>
            </a:r>
            <a:br>
              <a:rPr lang="en-VN" sz="1600" dirty="0"/>
            </a:br>
            <a:br>
              <a:rPr lang="en-VN" sz="1600" dirty="0"/>
            </a:br>
            <a:r>
              <a:rPr lang="en-VN" sz="1600" b="1" dirty="0"/>
              <a:t>Primary</a:t>
            </a:r>
            <a:r>
              <a:rPr lang="en-VN" sz="1600" dirty="0"/>
              <a:t>: cho phép listview có thể cuộn ngay cả khi ko đủ nội dung</a:t>
            </a:r>
            <a:br>
              <a:rPr lang="en-VN" sz="1600" dirty="0"/>
            </a:br>
            <a:r>
              <a:rPr lang="en-VN" sz="1600" dirty="0"/>
              <a:t>để cuộn </a:t>
            </a:r>
            <a:br>
              <a:rPr lang="en-VN" sz="1600" dirty="0"/>
            </a:br>
            <a:br>
              <a:rPr lang="en-VN" sz="1600" dirty="0"/>
            </a:br>
            <a:r>
              <a:rPr lang="en-VN" sz="1600" b="1" dirty="0"/>
              <a:t>Physics</a:t>
            </a:r>
            <a:r>
              <a:rPr lang="en-VN" sz="1600" dirty="0"/>
              <a:t>: setup cho listview có thể cuộn hoặc không</a:t>
            </a:r>
            <a:br>
              <a:rPr lang="en-VN" sz="1600" dirty="0"/>
            </a:br>
            <a:r>
              <a:rPr lang="en-VN" sz="1600" dirty="0"/>
              <a:t>const </a:t>
            </a:r>
            <a:r>
              <a:rPr lang="en-US" sz="1600" i="1" dirty="0" err="1"/>
              <a:t>NeverScrollableScrollPhysics</a:t>
            </a:r>
            <a:br>
              <a:rPr lang="en-US" sz="1600" i="1" dirty="0"/>
            </a:br>
            <a:br>
              <a:rPr lang="en-US" sz="1600" i="1" dirty="0"/>
            </a:br>
            <a:r>
              <a:rPr lang="en-US" sz="1600" b="1" dirty="0"/>
              <a:t>Controller: </a:t>
            </a:r>
            <a:r>
              <a:rPr lang="en-US" sz="1600" dirty="0" err="1"/>
              <a:t>Điều</a:t>
            </a:r>
            <a:r>
              <a:rPr lang="en-US" sz="1600" dirty="0"/>
              <a:t> </a:t>
            </a:r>
            <a:r>
              <a:rPr lang="en-US" sz="1600" dirty="0" err="1"/>
              <a:t>khiển</a:t>
            </a:r>
            <a:r>
              <a:rPr lang="en-US" sz="1600" dirty="0"/>
              <a:t> </a:t>
            </a:r>
            <a:r>
              <a:rPr lang="en-US" sz="1600" dirty="0" err="1"/>
              <a:t>ListView</a:t>
            </a:r>
            <a:r>
              <a:rPr lang="en-US" sz="1600" dirty="0"/>
              <a:t>. VD: </a:t>
            </a:r>
            <a:r>
              <a:rPr lang="en-US" sz="1600" dirty="0" err="1"/>
              <a:t>Lắng</a:t>
            </a:r>
            <a:r>
              <a:rPr lang="en-US" sz="1600" dirty="0"/>
              <a:t> </a:t>
            </a:r>
            <a:r>
              <a:rPr lang="en-US" sz="1600" dirty="0" err="1"/>
              <a:t>nghe</a:t>
            </a:r>
            <a:r>
              <a:rPr lang="en-US" sz="1600" dirty="0"/>
              <a:t> scroll, scroll </a:t>
            </a:r>
            <a:r>
              <a:rPr lang="en-US" sz="1600" dirty="0" err="1"/>
              <a:t>tới</a:t>
            </a:r>
            <a:r>
              <a:rPr lang="en-US" sz="1600" dirty="0"/>
              <a:t> 1</a:t>
            </a:r>
            <a:br>
              <a:rPr lang="en-US" sz="1600" dirty="0"/>
            </a:br>
            <a:r>
              <a:rPr lang="en-US" sz="1600" dirty="0" err="1"/>
              <a:t>vị</a:t>
            </a:r>
            <a:r>
              <a:rPr lang="en-US" sz="1600" dirty="0"/>
              <a:t> </a:t>
            </a:r>
            <a:r>
              <a:rPr lang="en-US" sz="1600" dirty="0" err="1"/>
              <a:t>trí</a:t>
            </a:r>
            <a:r>
              <a:rPr lang="en-US" sz="1600" dirty="0"/>
              <a:t> </a:t>
            </a:r>
            <a:r>
              <a:rPr lang="en-US" sz="1600" dirty="0" err="1"/>
              <a:t>chỉ</a:t>
            </a:r>
            <a:r>
              <a:rPr lang="en-US" sz="1600" dirty="0"/>
              <a:t> </a:t>
            </a:r>
            <a:r>
              <a:rPr lang="en-US" sz="1600" dirty="0" err="1"/>
              <a:t>định</a:t>
            </a:r>
            <a:r>
              <a:rPr lang="en-US" sz="1600" dirty="0"/>
              <a:t> </a:t>
            </a:r>
            <a:r>
              <a:rPr lang="en-US" sz="1600" dirty="0" err="1"/>
              <a:t>trước</a:t>
            </a:r>
            <a:r>
              <a:rPr lang="en-US" sz="1600" dirty="0"/>
              <a:t>.</a:t>
            </a:r>
            <a:br>
              <a:rPr lang="en-US" sz="1600" i="1" dirty="0"/>
            </a:br>
            <a:br>
              <a:rPr lang="en-US" sz="1600" i="1" dirty="0"/>
            </a:br>
            <a:r>
              <a:rPr lang="en-US" sz="1600" b="1" dirty="0" err="1"/>
              <a:t>ScrollDirection</a:t>
            </a:r>
            <a:r>
              <a:rPr lang="en-US" sz="1600" dirty="0"/>
              <a:t>: </a:t>
            </a:r>
            <a:r>
              <a:rPr lang="en-US" sz="1600" dirty="0" err="1"/>
              <a:t>Hướng</a:t>
            </a:r>
            <a:r>
              <a:rPr lang="en-US" sz="1600" dirty="0"/>
              <a:t> </a:t>
            </a:r>
            <a:r>
              <a:rPr lang="en-US" sz="1600" dirty="0" err="1"/>
              <a:t>cuộn</a:t>
            </a:r>
            <a:r>
              <a:rPr lang="en-US" sz="1600" dirty="0"/>
              <a:t> </a:t>
            </a:r>
            <a:r>
              <a:rPr lang="en-US" sz="1600" dirty="0" err="1"/>
              <a:t>của</a:t>
            </a:r>
            <a:r>
              <a:rPr lang="en-US" sz="1600" dirty="0"/>
              <a:t> </a:t>
            </a:r>
            <a:r>
              <a:rPr lang="en-US" sz="1600" dirty="0" err="1"/>
              <a:t>listview</a:t>
            </a:r>
            <a:br>
              <a:rPr lang="en-US" sz="1600" dirty="0"/>
            </a:br>
            <a:br>
              <a:rPr lang="en-US" sz="1600" dirty="0"/>
            </a:br>
            <a:r>
              <a:rPr lang="en-US" sz="1600" b="1" dirty="0" err="1"/>
              <a:t>ShrinkWrap</a:t>
            </a:r>
            <a:r>
              <a:rPr lang="en-US" sz="1600" dirty="0"/>
              <a:t>: Cho </a:t>
            </a:r>
            <a:r>
              <a:rPr lang="en-US" sz="1600" dirty="0" err="1"/>
              <a:t>phép</a:t>
            </a:r>
            <a:r>
              <a:rPr lang="en-US" sz="1600" dirty="0"/>
              <a:t> </a:t>
            </a:r>
            <a:r>
              <a:rPr lang="en-US" sz="1600" dirty="0" err="1"/>
              <a:t>listview</a:t>
            </a:r>
            <a:r>
              <a:rPr lang="en-US" sz="1600" dirty="0"/>
              <a:t> </a:t>
            </a:r>
            <a:r>
              <a:rPr lang="en-US" sz="1600" dirty="0" err="1"/>
              <a:t>tối</a:t>
            </a:r>
            <a:r>
              <a:rPr lang="en-US" sz="1600" dirty="0"/>
              <a:t> </a:t>
            </a:r>
            <a:r>
              <a:rPr lang="en-US" sz="1600" dirty="0" err="1"/>
              <a:t>ưu</a:t>
            </a:r>
            <a:r>
              <a:rPr lang="en-US" sz="1600" dirty="0"/>
              <a:t> </a:t>
            </a:r>
            <a:r>
              <a:rPr lang="en-US" sz="1600" dirty="0" err="1"/>
              <a:t>diện</a:t>
            </a:r>
            <a:r>
              <a:rPr lang="en-US" sz="1600" dirty="0"/>
              <a:t> </a:t>
            </a:r>
            <a:r>
              <a:rPr lang="en-US" sz="1600" dirty="0" err="1"/>
              <a:t>tích</a:t>
            </a:r>
            <a:br>
              <a:rPr lang="en-US" sz="1600" dirty="0"/>
            </a:br>
            <a:br>
              <a:rPr lang="en-US" sz="1600" dirty="0"/>
            </a:br>
            <a:r>
              <a:rPr lang="en-US" sz="1600" b="1" dirty="0"/>
              <a:t>Reverse</a:t>
            </a:r>
            <a:r>
              <a:rPr lang="en-US" sz="1600" dirty="0"/>
              <a:t>: </a:t>
            </a:r>
            <a:r>
              <a:rPr lang="en-US" sz="1600" dirty="0" err="1"/>
              <a:t>đảo</a:t>
            </a:r>
            <a:r>
              <a:rPr lang="en-US" sz="1600" dirty="0"/>
              <a:t> </a:t>
            </a:r>
            <a:r>
              <a:rPr lang="en-US" sz="1600" dirty="0" err="1"/>
              <a:t>ngược</a:t>
            </a:r>
            <a:r>
              <a:rPr lang="en-US" sz="1600" dirty="0"/>
              <a:t> </a:t>
            </a:r>
            <a:r>
              <a:rPr lang="en-US" sz="1600" dirty="0" err="1"/>
              <a:t>Listview</a:t>
            </a:r>
            <a:r>
              <a:rPr lang="en-US" sz="1600" dirty="0"/>
              <a:t> (</a:t>
            </a:r>
            <a:r>
              <a:rPr lang="en-US" sz="1600" dirty="0" err="1"/>
              <a:t>Giống</a:t>
            </a:r>
            <a:r>
              <a:rPr lang="en-US" sz="1600" dirty="0"/>
              <a:t> Messager)</a:t>
            </a:r>
            <a:br>
              <a:rPr lang="en-US" sz="1600" dirty="0"/>
            </a:br>
            <a:br>
              <a:rPr lang="en-US" sz="1600" dirty="0"/>
            </a:br>
            <a:r>
              <a:rPr lang="en-US" sz="1600" b="1" dirty="0"/>
              <a:t>Children</a:t>
            </a:r>
            <a:r>
              <a:rPr lang="en-US" sz="1600" dirty="0"/>
              <a:t>: </a:t>
            </a:r>
            <a:r>
              <a:rPr lang="en-US" sz="1600" dirty="0" err="1"/>
              <a:t>Danh</a:t>
            </a:r>
            <a:r>
              <a:rPr lang="en-US" sz="1600" dirty="0"/>
              <a:t> </a:t>
            </a:r>
            <a:r>
              <a:rPr lang="en-US" sz="1600" dirty="0" err="1"/>
              <a:t>sách</a:t>
            </a:r>
            <a:r>
              <a:rPr lang="en-US" sz="1600" dirty="0"/>
              <a:t> </a:t>
            </a:r>
            <a:r>
              <a:rPr lang="en-US" sz="1600" dirty="0" err="1"/>
              <a:t>các</a:t>
            </a:r>
            <a:r>
              <a:rPr lang="en-US" sz="1600" dirty="0"/>
              <a:t> widget con </a:t>
            </a:r>
            <a:r>
              <a:rPr lang="en-US" sz="1600" dirty="0" err="1"/>
              <a:t>của</a:t>
            </a:r>
            <a:r>
              <a:rPr lang="en-US" sz="1600" dirty="0"/>
              <a:t> </a:t>
            </a:r>
            <a:r>
              <a:rPr lang="en-US" sz="1600" dirty="0" err="1"/>
              <a:t>nó</a:t>
            </a:r>
            <a:br>
              <a:rPr lang="en-US" sz="1600" dirty="0"/>
            </a:br>
            <a:endParaRPr lang="en-VN" sz="1600" dirty="0"/>
          </a:p>
        </p:txBody>
      </p:sp>
    </p:spTree>
    <p:extLst>
      <p:ext uri="{BB962C8B-B14F-4D97-AF65-F5344CB8AC3E}">
        <p14:creationId xmlns:p14="http://schemas.microsoft.com/office/powerpoint/2010/main" val="3244407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81867-6B59-F91B-1975-58B00C225744}"/>
              </a:ext>
            </a:extLst>
          </p:cNvPr>
          <p:cNvSpPr>
            <a:spLocks noGrp="1"/>
          </p:cNvSpPr>
          <p:nvPr>
            <p:ph type="title"/>
          </p:nvPr>
        </p:nvSpPr>
        <p:spPr/>
        <p:txBody>
          <a:bodyPr/>
          <a:lstStyle/>
          <a:p>
            <a:r>
              <a:rPr lang="en-VN" dirty="0"/>
              <a:t>Các đặc điểm của ListView</a:t>
            </a:r>
          </a:p>
        </p:txBody>
      </p:sp>
      <p:sp>
        <p:nvSpPr>
          <p:cNvPr id="3" name="Text Placeholder 2">
            <a:extLst>
              <a:ext uri="{FF2B5EF4-FFF2-40B4-BE49-F238E27FC236}">
                <a16:creationId xmlns:a16="http://schemas.microsoft.com/office/drawing/2014/main" id="{619A517C-13DF-80C2-6B32-E090FB36A252}"/>
              </a:ext>
            </a:extLst>
          </p:cNvPr>
          <p:cNvSpPr>
            <a:spLocks noGrp="1"/>
          </p:cNvSpPr>
          <p:nvPr>
            <p:ph type="body" idx="1"/>
          </p:nvPr>
        </p:nvSpPr>
        <p:spPr/>
        <p:txBody>
          <a:bodyPr/>
          <a:lstStyle/>
          <a:p>
            <a:pPr marL="152396" indent="0">
              <a:buNone/>
            </a:pPr>
            <a:r>
              <a:rPr lang="en-VN" b="1" dirty="0"/>
              <a:t>Ưu điểm</a:t>
            </a:r>
          </a:p>
          <a:p>
            <a:r>
              <a:rPr lang="en-VN" dirty="0"/>
              <a:t>Có thể chưa được danh sách các widget con nhiều type khác nhau nên được dùng trong các TH như form thông tin, hiển thị chi tiết sản phẩm…</a:t>
            </a:r>
          </a:p>
          <a:p>
            <a:pPr marL="152396" indent="0">
              <a:buNone/>
            </a:pPr>
            <a:r>
              <a:rPr lang="en-VN" b="1" dirty="0"/>
              <a:t>Nhược điểm</a:t>
            </a:r>
          </a:p>
          <a:p>
            <a:r>
              <a:rPr lang="en-VN" dirty="0"/>
              <a:t>Tất cả widget con sẽ được build ngay khi hàm build được gọi lần đầu tiên và sẽ bị rebuild tất cả khi Listview bị rebuild, không có cơ chế chỉ render nhưng item được hiển thị trên màn hình. Do đó performance không được tối ưu. </a:t>
            </a:r>
          </a:p>
          <a:p>
            <a:endParaRPr lang="en-VN" dirty="0"/>
          </a:p>
        </p:txBody>
      </p:sp>
    </p:spTree>
    <p:extLst>
      <p:ext uri="{BB962C8B-B14F-4D97-AF65-F5344CB8AC3E}">
        <p14:creationId xmlns:p14="http://schemas.microsoft.com/office/powerpoint/2010/main" val="2614554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5D777-46E5-DEC8-17FC-EF7CEA65DDB4}"/>
              </a:ext>
            </a:extLst>
          </p:cNvPr>
          <p:cNvSpPr>
            <a:spLocks noGrp="1"/>
          </p:cNvSpPr>
          <p:nvPr>
            <p:ph type="title"/>
          </p:nvPr>
        </p:nvSpPr>
        <p:spPr/>
        <p:txBody>
          <a:bodyPr/>
          <a:lstStyle/>
          <a:p>
            <a:r>
              <a:rPr lang="en-VN" dirty="0"/>
              <a:t>ListView.builder</a:t>
            </a:r>
            <a:br>
              <a:rPr lang="en-VN" dirty="0"/>
            </a:br>
            <a:endParaRPr lang="en-VN" dirty="0"/>
          </a:p>
        </p:txBody>
      </p:sp>
      <p:sp>
        <p:nvSpPr>
          <p:cNvPr id="4" name="TextBox 3">
            <a:extLst>
              <a:ext uri="{FF2B5EF4-FFF2-40B4-BE49-F238E27FC236}">
                <a16:creationId xmlns:a16="http://schemas.microsoft.com/office/drawing/2014/main" id="{6BDFE9B9-2DBD-3BA6-95A6-ABD6CA27EDC2}"/>
              </a:ext>
            </a:extLst>
          </p:cNvPr>
          <p:cNvSpPr txBox="1"/>
          <p:nvPr/>
        </p:nvSpPr>
        <p:spPr>
          <a:xfrm>
            <a:off x="5932449" y="1806498"/>
            <a:ext cx="184731" cy="307777"/>
          </a:xfrm>
          <a:prstGeom prst="rect">
            <a:avLst/>
          </a:prstGeom>
          <a:noFill/>
        </p:spPr>
        <p:txBody>
          <a:bodyPr wrap="none" rtlCol="0">
            <a:spAutoFit/>
          </a:bodyPr>
          <a:lstStyle/>
          <a:p>
            <a:endParaRPr lang="en-VN" dirty="0"/>
          </a:p>
        </p:txBody>
      </p:sp>
      <p:sp>
        <p:nvSpPr>
          <p:cNvPr id="7" name="TextBox 6">
            <a:extLst>
              <a:ext uri="{FF2B5EF4-FFF2-40B4-BE49-F238E27FC236}">
                <a16:creationId xmlns:a16="http://schemas.microsoft.com/office/drawing/2014/main" id="{CCF78A07-CEF3-D11C-BF78-12510D478A9D}"/>
              </a:ext>
            </a:extLst>
          </p:cNvPr>
          <p:cNvSpPr txBox="1"/>
          <p:nvPr/>
        </p:nvSpPr>
        <p:spPr>
          <a:xfrm>
            <a:off x="7863840" y="2388198"/>
            <a:ext cx="184731" cy="307777"/>
          </a:xfrm>
          <a:prstGeom prst="rect">
            <a:avLst/>
          </a:prstGeom>
          <a:noFill/>
        </p:spPr>
        <p:txBody>
          <a:bodyPr wrap="none" rtlCol="0">
            <a:spAutoFit/>
          </a:bodyPr>
          <a:lstStyle/>
          <a:p>
            <a:endParaRPr lang="en-VN" dirty="0"/>
          </a:p>
        </p:txBody>
      </p:sp>
      <p:sp>
        <p:nvSpPr>
          <p:cNvPr id="8" name="TextBox 7">
            <a:extLst>
              <a:ext uri="{FF2B5EF4-FFF2-40B4-BE49-F238E27FC236}">
                <a16:creationId xmlns:a16="http://schemas.microsoft.com/office/drawing/2014/main" id="{9E074278-BEDF-E4F8-E4B1-7237074975F0}"/>
              </a:ext>
            </a:extLst>
          </p:cNvPr>
          <p:cNvSpPr txBox="1"/>
          <p:nvPr/>
        </p:nvSpPr>
        <p:spPr>
          <a:xfrm>
            <a:off x="6117180" y="1543424"/>
            <a:ext cx="6240811" cy="5262979"/>
          </a:xfrm>
          <a:prstGeom prst="rect">
            <a:avLst/>
          </a:prstGeom>
          <a:noFill/>
        </p:spPr>
        <p:txBody>
          <a:bodyPr wrap="none" rtlCol="0">
            <a:spAutoFit/>
          </a:bodyPr>
          <a:lstStyle/>
          <a:p>
            <a:r>
              <a:rPr lang="en-US" sz="1600" b="1" dirty="0"/>
              <a:t>P</a:t>
            </a:r>
            <a:r>
              <a:rPr lang="en-VN" sz="1600" b="1" dirty="0"/>
              <a:t>adding</a:t>
            </a:r>
            <a:r>
              <a:rPr lang="en-VN" sz="1600" dirty="0"/>
              <a:t>: defaut là padding top 16px</a:t>
            </a:r>
            <a:br>
              <a:rPr lang="en-VN" sz="1600" dirty="0"/>
            </a:br>
            <a:br>
              <a:rPr lang="en-VN" sz="1600" dirty="0"/>
            </a:br>
            <a:r>
              <a:rPr lang="en-VN" sz="1600" b="1" dirty="0"/>
              <a:t>Primary</a:t>
            </a:r>
            <a:r>
              <a:rPr lang="en-VN" sz="1600" dirty="0"/>
              <a:t>: cho phép listview có thể cuộn ngay cả khi ko đủ nội dung</a:t>
            </a:r>
            <a:br>
              <a:rPr lang="en-VN" sz="1600" dirty="0"/>
            </a:br>
            <a:r>
              <a:rPr lang="en-VN" sz="1600" dirty="0"/>
              <a:t>để cuộn </a:t>
            </a:r>
            <a:br>
              <a:rPr lang="en-VN" sz="1600" dirty="0"/>
            </a:br>
            <a:br>
              <a:rPr lang="en-VN" sz="1600" dirty="0"/>
            </a:br>
            <a:r>
              <a:rPr lang="en-VN" sz="1600" b="1" dirty="0"/>
              <a:t>Physics</a:t>
            </a:r>
            <a:r>
              <a:rPr lang="en-VN" sz="1600" dirty="0"/>
              <a:t>: setup cho listview có thể cuộn hoặc không</a:t>
            </a:r>
            <a:br>
              <a:rPr lang="en-VN" sz="1600" dirty="0"/>
            </a:br>
            <a:r>
              <a:rPr lang="en-VN" sz="1600" dirty="0"/>
              <a:t>const </a:t>
            </a:r>
            <a:r>
              <a:rPr lang="en-US" sz="1600" i="1" dirty="0" err="1"/>
              <a:t>NeverScrollableScrollPhysics</a:t>
            </a:r>
            <a:br>
              <a:rPr lang="en-US" sz="1600" i="1" dirty="0"/>
            </a:br>
            <a:br>
              <a:rPr lang="en-US" sz="1600" i="1" dirty="0"/>
            </a:br>
            <a:r>
              <a:rPr lang="en-US" sz="1600" b="1" dirty="0"/>
              <a:t>Controller: </a:t>
            </a:r>
            <a:r>
              <a:rPr lang="en-US" sz="1600" dirty="0" err="1"/>
              <a:t>Điều</a:t>
            </a:r>
            <a:r>
              <a:rPr lang="en-US" sz="1600" dirty="0"/>
              <a:t> </a:t>
            </a:r>
            <a:r>
              <a:rPr lang="en-US" sz="1600" dirty="0" err="1"/>
              <a:t>khiển</a:t>
            </a:r>
            <a:r>
              <a:rPr lang="en-US" sz="1600" dirty="0"/>
              <a:t> </a:t>
            </a:r>
            <a:r>
              <a:rPr lang="en-US" sz="1600" dirty="0" err="1"/>
              <a:t>ListView</a:t>
            </a:r>
            <a:r>
              <a:rPr lang="en-US" sz="1600" dirty="0"/>
              <a:t>. VD: </a:t>
            </a:r>
            <a:r>
              <a:rPr lang="en-US" sz="1600" dirty="0" err="1"/>
              <a:t>Lắng</a:t>
            </a:r>
            <a:r>
              <a:rPr lang="en-US" sz="1600" dirty="0"/>
              <a:t> </a:t>
            </a:r>
            <a:r>
              <a:rPr lang="en-US" sz="1600" dirty="0" err="1"/>
              <a:t>nghe</a:t>
            </a:r>
            <a:r>
              <a:rPr lang="en-US" sz="1600" dirty="0"/>
              <a:t> scroll, scroll </a:t>
            </a:r>
            <a:r>
              <a:rPr lang="en-US" sz="1600" dirty="0" err="1"/>
              <a:t>tới</a:t>
            </a:r>
            <a:r>
              <a:rPr lang="en-US" sz="1600" dirty="0"/>
              <a:t> 1</a:t>
            </a:r>
            <a:br>
              <a:rPr lang="en-US" sz="1600" dirty="0"/>
            </a:br>
            <a:r>
              <a:rPr lang="en-US" sz="1600" dirty="0" err="1"/>
              <a:t>vị</a:t>
            </a:r>
            <a:r>
              <a:rPr lang="en-US" sz="1600" dirty="0"/>
              <a:t> </a:t>
            </a:r>
            <a:r>
              <a:rPr lang="en-US" sz="1600" dirty="0" err="1"/>
              <a:t>trí</a:t>
            </a:r>
            <a:r>
              <a:rPr lang="en-US" sz="1600" dirty="0"/>
              <a:t> </a:t>
            </a:r>
            <a:r>
              <a:rPr lang="en-US" sz="1600" dirty="0" err="1"/>
              <a:t>chỉ</a:t>
            </a:r>
            <a:r>
              <a:rPr lang="en-US" sz="1600" dirty="0"/>
              <a:t> </a:t>
            </a:r>
            <a:r>
              <a:rPr lang="en-US" sz="1600" dirty="0" err="1"/>
              <a:t>định</a:t>
            </a:r>
            <a:r>
              <a:rPr lang="en-US" sz="1600" dirty="0"/>
              <a:t> </a:t>
            </a:r>
            <a:r>
              <a:rPr lang="en-US" sz="1600" dirty="0" err="1"/>
              <a:t>trước</a:t>
            </a:r>
            <a:r>
              <a:rPr lang="en-US" sz="1600" dirty="0"/>
              <a:t>.</a:t>
            </a:r>
            <a:br>
              <a:rPr lang="en-US" sz="1600" i="1" dirty="0"/>
            </a:br>
            <a:br>
              <a:rPr lang="en-US" sz="1600" i="1" dirty="0"/>
            </a:br>
            <a:r>
              <a:rPr lang="en-US" sz="1600" b="1" dirty="0" err="1"/>
              <a:t>ScrollDirection</a:t>
            </a:r>
            <a:r>
              <a:rPr lang="en-US" sz="1600" dirty="0"/>
              <a:t>: </a:t>
            </a:r>
            <a:r>
              <a:rPr lang="en-US" sz="1600" dirty="0" err="1"/>
              <a:t>Hướng</a:t>
            </a:r>
            <a:r>
              <a:rPr lang="en-US" sz="1600" dirty="0"/>
              <a:t> </a:t>
            </a:r>
            <a:r>
              <a:rPr lang="en-US" sz="1600" dirty="0" err="1"/>
              <a:t>cuộn</a:t>
            </a:r>
            <a:r>
              <a:rPr lang="en-US" sz="1600" dirty="0"/>
              <a:t> </a:t>
            </a:r>
            <a:r>
              <a:rPr lang="en-US" sz="1600" dirty="0" err="1"/>
              <a:t>của</a:t>
            </a:r>
            <a:r>
              <a:rPr lang="en-US" sz="1600" dirty="0"/>
              <a:t> </a:t>
            </a:r>
            <a:r>
              <a:rPr lang="en-US" sz="1600" dirty="0" err="1"/>
              <a:t>listview</a:t>
            </a:r>
            <a:br>
              <a:rPr lang="en-US" sz="1600" dirty="0"/>
            </a:br>
            <a:br>
              <a:rPr lang="en-US" sz="1600" dirty="0"/>
            </a:br>
            <a:r>
              <a:rPr lang="en-US" sz="1600" b="1" dirty="0" err="1"/>
              <a:t>ShrinkWrap</a:t>
            </a:r>
            <a:r>
              <a:rPr lang="en-US" sz="1600" dirty="0"/>
              <a:t>: Cho </a:t>
            </a:r>
            <a:r>
              <a:rPr lang="en-US" sz="1600" dirty="0" err="1"/>
              <a:t>phép</a:t>
            </a:r>
            <a:r>
              <a:rPr lang="en-US" sz="1600" dirty="0"/>
              <a:t> </a:t>
            </a:r>
            <a:r>
              <a:rPr lang="en-US" sz="1600" dirty="0" err="1"/>
              <a:t>listview</a:t>
            </a:r>
            <a:r>
              <a:rPr lang="en-US" sz="1600" dirty="0"/>
              <a:t> </a:t>
            </a:r>
            <a:r>
              <a:rPr lang="en-US" sz="1600" dirty="0" err="1"/>
              <a:t>tối</a:t>
            </a:r>
            <a:r>
              <a:rPr lang="en-US" sz="1600" dirty="0"/>
              <a:t> </a:t>
            </a:r>
            <a:r>
              <a:rPr lang="en-US" sz="1600" dirty="0" err="1"/>
              <a:t>ưu</a:t>
            </a:r>
            <a:r>
              <a:rPr lang="en-US" sz="1600" dirty="0"/>
              <a:t> </a:t>
            </a:r>
            <a:r>
              <a:rPr lang="en-US" sz="1600" dirty="0" err="1"/>
              <a:t>diện</a:t>
            </a:r>
            <a:r>
              <a:rPr lang="en-US" sz="1600" dirty="0"/>
              <a:t> </a:t>
            </a:r>
            <a:r>
              <a:rPr lang="en-US" sz="1600" dirty="0" err="1"/>
              <a:t>tích</a:t>
            </a:r>
            <a:br>
              <a:rPr lang="en-US" sz="1600" dirty="0"/>
            </a:br>
            <a:br>
              <a:rPr lang="en-US" sz="1600" dirty="0"/>
            </a:br>
            <a:r>
              <a:rPr lang="en-US" sz="1600" b="1" dirty="0"/>
              <a:t>Reverse</a:t>
            </a:r>
            <a:r>
              <a:rPr lang="en-US" sz="1600" dirty="0"/>
              <a:t>: </a:t>
            </a:r>
            <a:r>
              <a:rPr lang="en-US" sz="1600" dirty="0" err="1"/>
              <a:t>đảo</a:t>
            </a:r>
            <a:r>
              <a:rPr lang="en-US" sz="1600" dirty="0"/>
              <a:t> </a:t>
            </a:r>
            <a:r>
              <a:rPr lang="en-US" sz="1600" dirty="0" err="1"/>
              <a:t>ngược</a:t>
            </a:r>
            <a:r>
              <a:rPr lang="en-US" sz="1600" dirty="0"/>
              <a:t> </a:t>
            </a:r>
            <a:r>
              <a:rPr lang="en-US" sz="1600" dirty="0" err="1"/>
              <a:t>Listview</a:t>
            </a:r>
            <a:r>
              <a:rPr lang="en-US" sz="1600" dirty="0"/>
              <a:t> (</a:t>
            </a:r>
            <a:r>
              <a:rPr lang="en-US" sz="1600" dirty="0" err="1"/>
              <a:t>Giống</a:t>
            </a:r>
            <a:r>
              <a:rPr lang="en-US" sz="1600" dirty="0"/>
              <a:t> Messager)</a:t>
            </a:r>
            <a:br>
              <a:rPr lang="en-US" sz="1600" dirty="0"/>
            </a:br>
            <a:br>
              <a:rPr lang="en-US" sz="1600" dirty="0"/>
            </a:br>
            <a:r>
              <a:rPr lang="en-US" sz="1600" b="1" dirty="0" err="1"/>
              <a:t>itemBuilder</a:t>
            </a:r>
            <a:r>
              <a:rPr lang="en-US" sz="1600" dirty="0"/>
              <a:t>: Build </a:t>
            </a:r>
            <a:r>
              <a:rPr lang="en-US" sz="1600" dirty="0" err="1"/>
              <a:t>ra</a:t>
            </a:r>
            <a:r>
              <a:rPr lang="en-US" sz="1600" dirty="0"/>
              <a:t> </a:t>
            </a:r>
            <a:r>
              <a:rPr lang="en-US" sz="1600" dirty="0" err="1"/>
              <a:t>danh</a:t>
            </a:r>
            <a:r>
              <a:rPr lang="en-US" sz="1600" dirty="0"/>
              <a:t> </a:t>
            </a:r>
            <a:r>
              <a:rPr lang="en-US" sz="1600" dirty="0" err="1"/>
              <a:t>sách</a:t>
            </a:r>
            <a:r>
              <a:rPr lang="en-US" sz="1600" dirty="0"/>
              <a:t> widget con</a:t>
            </a:r>
            <a:br>
              <a:rPr lang="en-US" sz="1600" dirty="0"/>
            </a:br>
            <a:br>
              <a:rPr lang="en-US" sz="1600" dirty="0"/>
            </a:br>
            <a:r>
              <a:rPr lang="en-US" sz="1600" b="1" dirty="0" err="1"/>
              <a:t>itemCount</a:t>
            </a:r>
            <a:r>
              <a:rPr lang="en-US" sz="1600" dirty="0"/>
              <a:t>: </a:t>
            </a:r>
            <a:r>
              <a:rPr lang="en-US" sz="1600" dirty="0" err="1"/>
              <a:t>Số</a:t>
            </a:r>
            <a:r>
              <a:rPr lang="en-US" sz="1600" dirty="0"/>
              <a:t> </a:t>
            </a:r>
            <a:r>
              <a:rPr lang="en-US" sz="1600" dirty="0" err="1"/>
              <a:t>lượng</a:t>
            </a:r>
            <a:r>
              <a:rPr lang="en-US" sz="1600" dirty="0"/>
              <a:t> item </a:t>
            </a:r>
            <a:r>
              <a:rPr lang="en-US" sz="1600" dirty="0" err="1"/>
              <a:t>trong</a:t>
            </a:r>
            <a:r>
              <a:rPr lang="en-US" sz="1600" dirty="0"/>
              <a:t> </a:t>
            </a:r>
            <a:r>
              <a:rPr lang="en-US" sz="1600" dirty="0" err="1"/>
              <a:t>ListView</a:t>
            </a:r>
            <a:br>
              <a:rPr lang="en-US" sz="1600" dirty="0"/>
            </a:br>
            <a:endParaRPr lang="en-VN" sz="1600" dirty="0"/>
          </a:p>
        </p:txBody>
      </p:sp>
      <p:pic>
        <p:nvPicPr>
          <p:cNvPr id="3" name="Picture 2">
            <a:extLst>
              <a:ext uri="{FF2B5EF4-FFF2-40B4-BE49-F238E27FC236}">
                <a16:creationId xmlns:a16="http://schemas.microsoft.com/office/drawing/2014/main" id="{AF9A79B3-F1C8-0D22-4C39-7D4946E399F6}"/>
              </a:ext>
            </a:extLst>
          </p:cNvPr>
          <p:cNvPicPr>
            <a:picLocks noChangeAspect="1"/>
          </p:cNvPicPr>
          <p:nvPr/>
        </p:nvPicPr>
        <p:blipFill>
          <a:blip r:embed="rId2"/>
          <a:stretch>
            <a:fillRect/>
          </a:stretch>
        </p:blipFill>
        <p:spPr>
          <a:xfrm>
            <a:off x="104812" y="1529064"/>
            <a:ext cx="5970009" cy="4617138"/>
          </a:xfrm>
          <a:prstGeom prst="rect">
            <a:avLst/>
          </a:prstGeom>
        </p:spPr>
      </p:pic>
    </p:spTree>
    <p:extLst>
      <p:ext uri="{BB962C8B-B14F-4D97-AF65-F5344CB8AC3E}">
        <p14:creationId xmlns:p14="http://schemas.microsoft.com/office/powerpoint/2010/main" val="4163728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81867-6B59-F91B-1975-58B00C225744}"/>
              </a:ext>
            </a:extLst>
          </p:cNvPr>
          <p:cNvSpPr>
            <a:spLocks noGrp="1"/>
          </p:cNvSpPr>
          <p:nvPr>
            <p:ph type="title"/>
          </p:nvPr>
        </p:nvSpPr>
        <p:spPr/>
        <p:txBody>
          <a:bodyPr/>
          <a:lstStyle/>
          <a:p>
            <a:r>
              <a:rPr lang="en-VN" dirty="0"/>
              <a:t>Các đặc điểm của ListView.builder</a:t>
            </a:r>
          </a:p>
        </p:txBody>
      </p:sp>
      <p:sp>
        <p:nvSpPr>
          <p:cNvPr id="3" name="Text Placeholder 2">
            <a:extLst>
              <a:ext uri="{FF2B5EF4-FFF2-40B4-BE49-F238E27FC236}">
                <a16:creationId xmlns:a16="http://schemas.microsoft.com/office/drawing/2014/main" id="{619A517C-13DF-80C2-6B32-E090FB36A252}"/>
              </a:ext>
            </a:extLst>
          </p:cNvPr>
          <p:cNvSpPr>
            <a:spLocks noGrp="1"/>
          </p:cNvSpPr>
          <p:nvPr>
            <p:ph type="body" idx="1"/>
          </p:nvPr>
        </p:nvSpPr>
        <p:spPr/>
        <p:txBody>
          <a:bodyPr/>
          <a:lstStyle/>
          <a:p>
            <a:pPr marL="152396" indent="0">
              <a:buNone/>
            </a:pPr>
            <a:r>
              <a:rPr lang="en-VN" b="1" dirty="0"/>
              <a:t>Ưu điểm</a:t>
            </a:r>
          </a:p>
          <a:p>
            <a:r>
              <a:rPr lang="en-VN" dirty="0"/>
              <a:t>Có cơ chế chỉ build những item được hiển thị trên màn hình, tối ưu tài nguyên =&gt; performance tốt</a:t>
            </a:r>
          </a:p>
          <a:p>
            <a:pPr marL="152396" indent="0">
              <a:buNone/>
            </a:pPr>
            <a:r>
              <a:rPr lang="en-VN" b="1" dirty="0"/>
              <a:t>Nhược điểm</a:t>
            </a:r>
          </a:p>
          <a:p>
            <a:r>
              <a:rPr lang="en-VN" dirty="0"/>
              <a:t>Không phù hợp cho danh sách các widget con có nhiều type khác nhau.</a:t>
            </a:r>
          </a:p>
        </p:txBody>
      </p:sp>
    </p:spTree>
    <p:extLst>
      <p:ext uri="{BB962C8B-B14F-4D97-AF65-F5344CB8AC3E}">
        <p14:creationId xmlns:p14="http://schemas.microsoft.com/office/powerpoint/2010/main" val="16774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5D777-46E5-DEC8-17FC-EF7CEA65DDB4}"/>
              </a:ext>
            </a:extLst>
          </p:cNvPr>
          <p:cNvSpPr>
            <a:spLocks noGrp="1"/>
          </p:cNvSpPr>
          <p:nvPr>
            <p:ph type="title"/>
          </p:nvPr>
        </p:nvSpPr>
        <p:spPr/>
        <p:txBody>
          <a:bodyPr/>
          <a:lstStyle/>
          <a:p>
            <a:r>
              <a:rPr lang="en-VN" dirty="0"/>
              <a:t>ListWheelScrollView</a:t>
            </a:r>
            <a:br>
              <a:rPr lang="en-VN" dirty="0"/>
            </a:br>
            <a:endParaRPr lang="en-VN" dirty="0"/>
          </a:p>
        </p:txBody>
      </p:sp>
      <p:sp>
        <p:nvSpPr>
          <p:cNvPr id="4" name="TextBox 3">
            <a:extLst>
              <a:ext uri="{FF2B5EF4-FFF2-40B4-BE49-F238E27FC236}">
                <a16:creationId xmlns:a16="http://schemas.microsoft.com/office/drawing/2014/main" id="{6BDFE9B9-2DBD-3BA6-95A6-ABD6CA27EDC2}"/>
              </a:ext>
            </a:extLst>
          </p:cNvPr>
          <p:cNvSpPr txBox="1"/>
          <p:nvPr/>
        </p:nvSpPr>
        <p:spPr>
          <a:xfrm>
            <a:off x="5932449" y="1806498"/>
            <a:ext cx="184731" cy="307777"/>
          </a:xfrm>
          <a:prstGeom prst="rect">
            <a:avLst/>
          </a:prstGeom>
          <a:noFill/>
        </p:spPr>
        <p:txBody>
          <a:bodyPr wrap="none" rtlCol="0">
            <a:spAutoFit/>
          </a:bodyPr>
          <a:lstStyle/>
          <a:p>
            <a:endParaRPr lang="en-VN" dirty="0"/>
          </a:p>
        </p:txBody>
      </p:sp>
      <p:sp>
        <p:nvSpPr>
          <p:cNvPr id="7" name="TextBox 6">
            <a:extLst>
              <a:ext uri="{FF2B5EF4-FFF2-40B4-BE49-F238E27FC236}">
                <a16:creationId xmlns:a16="http://schemas.microsoft.com/office/drawing/2014/main" id="{CCF78A07-CEF3-D11C-BF78-12510D478A9D}"/>
              </a:ext>
            </a:extLst>
          </p:cNvPr>
          <p:cNvSpPr txBox="1"/>
          <p:nvPr/>
        </p:nvSpPr>
        <p:spPr>
          <a:xfrm>
            <a:off x="7863840" y="2388198"/>
            <a:ext cx="184731" cy="307777"/>
          </a:xfrm>
          <a:prstGeom prst="rect">
            <a:avLst/>
          </a:prstGeom>
          <a:noFill/>
        </p:spPr>
        <p:txBody>
          <a:bodyPr wrap="none" rtlCol="0">
            <a:spAutoFit/>
          </a:bodyPr>
          <a:lstStyle/>
          <a:p>
            <a:endParaRPr lang="en-VN" dirty="0"/>
          </a:p>
        </p:txBody>
      </p:sp>
      <p:sp>
        <p:nvSpPr>
          <p:cNvPr id="8" name="TextBox 7">
            <a:extLst>
              <a:ext uri="{FF2B5EF4-FFF2-40B4-BE49-F238E27FC236}">
                <a16:creationId xmlns:a16="http://schemas.microsoft.com/office/drawing/2014/main" id="{9E074278-BEDF-E4F8-E4B1-7237074975F0}"/>
              </a:ext>
            </a:extLst>
          </p:cNvPr>
          <p:cNvSpPr txBox="1"/>
          <p:nvPr/>
        </p:nvSpPr>
        <p:spPr>
          <a:xfrm>
            <a:off x="6117180" y="1543424"/>
            <a:ext cx="3982180" cy="1077218"/>
          </a:xfrm>
          <a:prstGeom prst="rect">
            <a:avLst/>
          </a:prstGeom>
          <a:noFill/>
        </p:spPr>
        <p:txBody>
          <a:bodyPr wrap="none" rtlCol="0">
            <a:spAutoFit/>
          </a:bodyPr>
          <a:lstStyle/>
          <a:p>
            <a:r>
              <a:rPr lang="en-US" sz="1600" b="1" dirty="0" err="1"/>
              <a:t>userMagnifier</a:t>
            </a:r>
            <a:r>
              <a:rPr lang="en-VN" sz="1600" dirty="0"/>
              <a:t>: Highlight item được focus</a:t>
            </a:r>
            <a:br>
              <a:rPr lang="en-VN" sz="1600" dirty="0"/>
            </a:br>
            <a:endParaRPr lang="en-VN" sz="1600" dirty="0"/>
          </a:p>
          <a:p>
            <a:r>
              <a:rPr lang="en-US" sz="1600" b="1" dirty="0"/>
              <a:t>Magnification: </a:t>
            </a:r>
            <a:r>
              <a:rPr lang="en-US" sz="1600" dirty="0"/>
              <a:t>Scale item </a:t>
            </a:r>
            <a:r>
              <a:rPr lang="en-US" sz="1600" dirty="0" err="1"/>
              <a:t>đc</a:t>
            </a:r>
            <a:r>
              <a:rPr lang="en-US" sz="1600" dirty="0"/>
              <a:t> highlight </a:t>
            </a:r>
            <a:br>
              <a:rPr lang="en-US" sz="1600" dirty="0"/>
            </a:br>
            <a:endParaRPr lang="en-VN" sz="1600" dirty="0"/>
          </a:p>
        </p:txBody>
      </p:sp>
      <p:pic>
        <p:nvPicPr>
          <p:cNvPr id="5" name="Picture 4">
            <a:extLst>
              <a:ext uri="{FF2B5EF4-FFF2-40B4-BE49-F238E27FC236}">
                <a16:creationId xmlns:a16="http://schemas.microsoft.com/office/drawing/2014/main" id="{01195181-8489-AA3B-6C26-DA8F564E399B}"/>
              </a:ext>
            </a:extLst>
          </p:cNvPr>
          <p:cNvPicPr>
            <a:picLocks noChangeAspect="1"/>
          </p:cNvPicPr>
          <p:nvPr/>
        </p:nvPicPr>
        <p:blipFill>
          <a:blip r:embed="rId2"/>
          <a:stretch>
            <a:fillRect/>
          </a:stretch>
        </p:blipFill>
        <p:spPr>
          <a:xfrm>
            <a:off x="92716" y="1635261"/>
            <a:ext cx="5747367" cy="3237953"/>
          </a:xfrm>
          <a:prstGeom prst="rect">
            <a:avLst/>
          </a:prstGeom>
        </p:spPr>
      </p:pic>
    </p:spTree>
    <p:extLst>
      <p:ext uri="{BB962C8B-B14F-4D97-AF65-F5344CB8AC3E}">
        <p14:creationId xmlns:p14="http://schemas.microsoft.com/office/powerpoint/2010/main" val="547998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CBC1-7D9E-BD1A-1721-CFC3C1E16699}"/>
              </a:ext>
            </a:extLst>
          </p:cNvPr>
          <p:cNvSpPr>
            <a:spLocks noGrp="1"/>
          </p:cNvSpPr>
          <p:nvPr>
            <p:ph type="title"/>
          </p:nvPr>
        </p:nvSpPr>
        <p:spPr/>
        <p:txBody>
          <a:bodyPr/>
          <a:lstStyle/>
          <a:p>
            <a:r>
              <a:rPr lang="en-US" dirty="0" err="1"/>
              <a:t>Giới</a:t>
            </a:r>
            <a:r>
              <a:rPr lang="en-US" dirty="0"/>
              <a:t> </a:t>
            </a:r>
            <a:r>
              <a:rPr lang="en-US" dirty="0" err="1"/>
              <a:t>thiệu</a:t>
            </a:r>
            <a:r>
              <a:rPr lang="en-US" dirty="0"/>
              <a:t> </a:t>
            </a:r>
            <a:r>
              <a:rPr lang="en-US" dirty="0" err="1"/>
              <a:t>về</a:t>
            </a:r>
            <a:r>
              <a:rPr lang="en-US" dirty="0"/>
              <a:t> Flutter Bloc </a:t>
            </a:r>
            <a:br>
              <a:rPr lang="en-US" dirty="0"/>
            </a:br>
            <a:r>
              <a:rPr lang="en-US" dirty="0" err="1"/>
              <a:t>và</a:t>
            </a:r>
            <a:r>
              <a:rPr lang="en-US" dirty="0"/>
              <a:t> </a:t>
            </a:r>
            <a:r>
              <a:rPr lang="en-US" dirty="0" err="1"/>
              <a:t>cách</a:t>
            </a:r>
            <a:r>
              <a:rPr lang="en-US" dirty="0"/>
              <a:t> </a:t>
            </a:r>
            <a:r>
              <a:rPr lang="en-US" dirty="0" err="1"/>
              <a:t>sử</a:t>
            </a:r>
            <a:r>
              <a:rPr lang="en-US" dirty="0"/>
              <a:t> </a:t>
            </a:r>
            <a:r>
              <a:rPr lang="en-US" dirty="0" err="1"/>
              <a:t>dụng</a:t>
            </a:r>
            <a:endParaRPr lang="en-US" dirty="0"/>
          </a:p>
        </p:txBody>
      </p:sp>
    </p:spTree>
    <p:extLst>
      <p:ext uri="{BB962C8B-B14F-4D97-AF65-F5344CB8AC3E}">
        <p14:creationId xmlns:p14="http://schemas.microsoft.com/office/powerpoint/2010/main" val="2177580622"/>
      </p:ext>
    </p:extLst>
  </p:cSld>
  <p:clrMapOvr>
    <a:masterClrMapping/>
  </p:clrMapOvr>
</p:sld>
</file>

<file path=ppt/theme/theme1.xml><?xml version="1.0" encoding="utf-8"?>
<a:theme xmlns:a="http://schemas.openxmlformats.org/drawingml/2006/main" name="Theme1">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 id="{D76E9FE0-AFDD-4DAE-8EF6-50550E96A90D}" vid="{9FA001EF-7FAA-4B1E-A90A-69CB10840A6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4042</TotalTime>
  <Words>997</Words>
  <Application>Microsoft Macintosh PowerPoint</Application>
  <PresentationFormat>Widescreen</PresentationFormat>
  <Paragraphs>77</Paragraphs>
  <Slides>32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Lato</vt:lpstr>
      <vt:lpstr>Raleway</vt:lpstr>
      <vt:lpstr>Verdana</vt:lpstr>
      <vt:lpstr>Theme1</vt:lpstr>
      <vt:lpstr>ListView</vt:lpstr>
      <vt:lpstr>Nội dung chủ đề</vt:lpstr>
      <vt:lpstr>Giới thiệu các loại ListView phổ biến</vt:lpstr>
      <vt:lpstr>ListView </vt:lpstr>
      <vt:lpstr>Các đặc điểm của ListView</vt:lpstr>
      <vt:lpstr>ListView.builder </vt:lpstr>
      <vt:lpstr>Các đặc điểm của ListView.builder</vt:lpstr>
      <vt:lpstr>ListWheelScrollView </vt:lpstr>
      <vt:lpstr>Giới thiệu về Flutter Bloc  và cách sử dụng</vt:lpstr>
      <vt:lpstr>Tổng quan về Bloc</vt:lpstr>
      <vt:lpstr>BlocBuilder</vt:lpstr>
      <vt:lpstr>Thông số kỹ thuật</vt:lpstr>
      <vt:lpstr>BlocListener</vt:lpstr>
      <vt:lpstr>Thông số kỹ thuật</vt:lpstr>
      <vt:lpstr>MultiBlocListener</vt:lpstr>
      <vt:lpstr>BlocConsummer</vt:lpstr>
      <vt:lpstr>BlocProvider </vt:lpstr>
      <vt:lpstr>MultiBlocProvider</vt:lpstr>
      <vt:lpstr>Một số ví dụ thực tế</vt:lpstr>
      <vt:lpstr>1. Sử dung Bloc lấy và hiển thị dữ liệu</vt:lpstr>
      <vt:lpstr>Hiển thị giao diện bằng BlocBuilder</vt:lpstr>
      <vt:lpstr>2. Sử dụng singleton pattern Bloc</vt:lpstr>
      <vt:lpstr>PowerPoint Presentation</vt:lpstr>
      <vt:lpstr>3. Sử dụng Bloc rebuild những nơi cần thiết</vt:lpstr>
      <vt:lpstr>4. Sử dụng Bloc để show loading, snackbar…</vt:lpstr>
      <vt:lpstr>PowerPoint Presentation</vt:lpstr>
      <vt:lpstr>PowerPoint Presentation</vt:lpstr>
      <vt:lpstr>Ưu và nhược điểm của Bloc</vt:lpstr>
      <vt:lpstr>Ưu và nhược điểm của Flutter Bloc</vt:lpstr>
      <vt:lpstr>Cubit</vt:lpstr>
      <vt:lpstr>Cubit</vt:lpstr>
      <vt:lpstr>Thanks for watching!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Hoàng Doãn</dc:creator>
  <cp:lastModifiedBy>Microsoft Office User</cp:lastModifiedBy>
  <cp:revision>16</cp:revision>
  <dcterms:created xsi:type="dcterms:W3CDTF">2022-07-12T04:02:15Z</dcterms:created>
  <dcterms:modified xsi:type="dcterms:W3CDTF">2022-08-29T09:11:27Z</dcterms:modified>
</cp:coreProperties>
</file>